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7" r:id="rId7"/>
    <p:sldId id="259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65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806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93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529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92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992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714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57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72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80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08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06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/>
              <a:t>WF on DMRS position in 2os </a:t>
            </a:r>
            <a:r>
              <a:rPr lang="en-US" sz="5400" dirty="0" err="1"/>
              <a:t>sPUCCH</a:t>
            </a:r>
            <a:r>
              <a:rPr lang="en-US" sz="5400" dirty="0"/>
              <a:t> TTI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 dirty="0"/>
              <a:t>Ericsson, [KT], NTT DOCOMO, 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/>
              <a:t>R1-1706340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2285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#88bis	</a:t>
            </a:r>
          </a:p>
          <a:p>
            <a:r>
              <a:rPr lang="en-US" sz="2400" dirty="0"/>
              <a:t>Spokane, US, 3th- 7th April 2017</a:t>
            </a:r>
          </a:p>
          <a:p>
            <a:r>
              <a:rPr lang="en-US" altLang="ja-JP" sz="2400" dirty="0"/>
              <a:t>Agenda item 7.2.1.2.3.1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4359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 from RAN1#88 on sPUCCH for payload larger than 2bits:</a:t>
            </a:r>
          </a:p>
          <a:p>
            <a:endParaRPr lang="en-US" dirty="0"/>
          </a:p>
          <a:p>
            <a:r>
              <a:rPr lang="en-US" dirty="0"/>
              <a:t>For sPUCCH carrying more than 2-bit ACK/NACK and SR (if any) in 2os/3os sTTI, sPUCCH format based on PUCCH format 4 is supported </a:t>
            </a:r>
          </a:p>
          <a:p>
            <a:pPr lvl="1"/>
            <a:r>
              <a:rPr lang="en-US" dirty="0"/>
              <a:t>FFS: The location of the UL DMRS symbol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946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In a 2/3os sPUCCH TTI, the DMRS is </a:t>
            </a:r>
            <a:r>
              <a:rPr lang="sv-SE" dirty="0" err="1"/>
              <a:t>placed</a:t>
            </a:r>
            <a:r>
              <a:rPr lang="sv-SE" dirty="0"/>
              <a:t> in the </a:t>
            </a:r>
            <a:r>
              <a:rPr lang="sv-SE" dirty="0" err="1"/>
              <a:t>first</a:t>
            </a:r>
            <a:r>
              <a:rPr lang="sv-SE" dirty="0"/>
              <a:t> symbol position</a:t>
            </a:r>
          </a:p>
          <a:p>
            <a:pPr lvl="1"/>
            <a:r>
              <a:rPr lang="sv-SE" dirty="0" err="1"/>
              <a:t>Applies</a:t>
            </a:r>
            <a:r>
              <a:rPr lang="sv-SE" dirty="0"/>
              <a:t> to PF4 and a potential DMRS </a:t>
            </a:r>
            <a:r>
              <a:rPr lang="sv-SE" dirty="0" err="1"/>
              <a:t>based</a:t>
            </a:r>
            <a:r>
              <a:rPr lang="sv-SE" dirty="0"/>
              <a:t> PF1</a:t>
            </a:r>
          </a:p>
        </p:txBody>
      </p:sp>
    </p:spTree>
    <p:extLst>
      <p:ext uri="{BB962C8B-B14F-4D97-AF65-F5344CB8AC3E}">
        <p14:creationId xmlns:p14="http://schemas.microsoft.com/office/powerpoint/2010/main" val="1603806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5NUHHDQN7SK2-1-115627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https://ericoll.internal.ericsson.com/sites/STAR/_layouts/DocIdRedir.aspx?ID=5NUHHDQN7SK2-1-115627</Url>
      <Description>5NUHHDQN7SK2-1-115627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436638A-84A8-4D79-81D4-49FC12A47A27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BBC57012-F9FE-4051-9DD0-1E8F11609F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6D5188D-BAD2-4E05-9C7B-BB483EE40079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sharepoint/v4"/>
    <ds:schemaRef ds:uri="7789c8df-cd92-43c1-8a83-195dbc0f0a0a"/>
    <ds:schemaRef ds:uri="08b2df90-05d3-4030-90d4-c9feeb4a1cd9"/>
    <ds:schemaRef ds:uri="http://schemas.microsoft.com/office/2006/metadata/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C13CC959-690F-40F7-9F5F-6FAB2B92792F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84BFF765-6DB2-4FC7-92D9-414A9AF2D91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1773</TotalTime>
  <Words>94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DMRS position in 2os sPUCCH TTI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position in 2os sPUCCH TTI</dc:title>
  <dc:creator>Florent Munier</dc:creator>
  <cp:lastModifiedBy>Florent Munier</cp:lastModifiedBy>
  <cp:revision>8</cp:revision>
  <dcterms:created xsi:type="dcterms:W3CDTF">2017-04-01T09:25:14Z</dcterms:created>
  <dcterms:modified xsi:type="dcterms:W3CDTF">2017-04-05T22:37:07Z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30eb1f91-da0e-4926-88e4-1bd8b3364786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