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7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5" Type="http://schemas.openxmlformats.org/officeDocument/2006/relationships/customXml" Target="../customXml/item5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253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296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38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980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60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14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347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115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93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86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0FA5C-4AD7-4B6B-9458-575802FC318C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D3B6F-456D-4F4B-8E1A-0E01F11C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40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/>
              <a:t>WF on CSI for sPUCCH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 dirty="0"/>
              <a:t>Ericsson, Nokia Alcatel-Lucent Shanghai Bell,…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/>
              <a:t>R1-176339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2285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#88bis	</a:t>
            </a:r>
          </a:p>
          <a:p>
            <a:r>
              <a:rPr lang="en-US" sz="2400" dirty="0"/>
              <a:t>Spokane, US, 3th- 7th April 2017</a:t>
            </a:r>
          </a:p>
          <a:p>
            <a:r>
              <a:rPr lang="en-US" altLang="ja-JP" sz="2400" dirty="0"/>
              <a:t>Agenda item 7.2.1.2.3.1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03518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CSI (i.e. CQI,PMI or RI)  is transmitted on sPUCCH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860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5NUHHDQN7SK2-1-115631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https://ericoll.internal.ericsson.com/sites/STAR/_layouts/DocIdRedir.aspx?ID=5NUHHDQN7SK2-1-115631</Url>
      <Description>5NUHHDQN7SK2-1-115631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Props1.xml><?xml version="1.0" encoding="utf-8"?>
<ds:datastoreItem xmlns:ds="http://schemas.openxmlformats.org/officeDocument/2006/customXml" ds:itemID="{F783AB31-CC0D-4CB1-83DF-72B3A8748C0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E87E5D-1557-4718-9A77-4C1099042F17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8B9F3C1-9849-405C-B413-F5A733DF2C8E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E1AAE6EE-120A-426C-B047-85E41C3D4F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C1EF7E4-4DAB-4E5B-BBAB-C2C9085E6E30}">
  <ds:schemaRefs>
    <ds:schemaRef ds:uri="http://purl.org/dc/dcmitype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08b2df90-05d3-4030-90d4-c9feeb4a1cd9"/>
    <ds:schemaRef ds:uri="http://schemas.microsoft.com/office/infopath/2007/PartnerControls"/>
    <ds:schemaRef ds:uri="http://schemas.microsoft.com/sharepoint/v4"/>
    <ds:schemaRef ds:uri="http://purl.org/dc/elements/1.1/"/>
    <ds:schemaRef ds:uri="http://schemas.openxmlformats.org/package/2006/metadata/core-properties"/>
    <ds:schemaRef ds:uri="7789c8df-cd92-43c1-8a83-195dbc0f0a0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1489</TotalTime>
  <Words>32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WF on CSI for sPUCCH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for sPUCCH</dc:title>
  <dc:creator>Florent Munier</dc:creator>
  <cp:lastModifiedBy>Florent Munier</cp:lastModifiedBy>
  <cp:revision>5</cp:revision>
  <dcterms:created xsi:type="dcterms:W3CDTF">2017-04-01T13:01:59Z</dcterms:created>
  <dcterms:modified xsi:type="dcterms:W3CDTF">2017-04-05T22:36:38Z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211283c7-4b1f-4010-b99a-019977fbe227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