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7" r:id="rId7"/>
    <p:sldId id="259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65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806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93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529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69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9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714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57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2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80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0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2C453-EBD5-474A-8720-1922BC293BD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D0DA6-F17F-4AA5-AA3A-F3805D58C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0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WF on DMRS position in 2os </a:t>
            </a:r>
            <a:r>
              <a:rPr lang="en-US" sz="5400" dirty="0" err="1"/>
              <a:t>sPUCCH</a:t>
            </a:r>
            <a:r>
              <a:rPr lang="en-US" sz="5400" dirty="0"/>
              <a:t> TTI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/>
              <a:t>Ericsson, KT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/>
              <a:t>R1-1706336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7.2.1.2.3.1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4359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 from RAN1#88 on sPUCCH for payload larger than 2bits:</a:t>
            </a:r>
          </a:p>
          <a:p>
            <a:endParaRPr lang="en-US" dirty="0"/>
          </a:p>
          <a:p>
            <a:r>
              <a:rPr lang="en-US" dirty="0"/>
              <a:t>For sPUCCH carrying more than 2-bit ACK/NACK and SR (if any) in 2os/3os sTTI, sPUCCH format based on PUCCH format 4 is supported </a:t>
            </a:r>
          </a:p>
          <a:p>
            <a:pPr lvl="1"/>
            <a:r>
              <a:rPr lang="en-US" dirty="0"/>
              <a:t>FFS: The location of the UL DMRS symbol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46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In a 2os </a:t>
            </a:r>
            <a:r>
              <a:rPr lang="sv-SE" dirty="0" err="1"/>
              <a:t>sPUCCH</a:t>
            </a:r>
            <a:r>
              <a:rPr lang="sv-SE" dirty="0"/>
              <a:t> TTI, the DMRS is </a:t>
            </a:r>
            <a:r>
              <a:rPr lang="sv-SE" dirty="0" err="1"/>
              <a:t>placed</a:t>
            </a:r>
            <a:r>
              <a:rPr lang="sv-SE" dirty="0"/>
              <a:t> in the </a:t>
            </a:r>
            <a:r>
              <a:rPr lang="sv-SE" dirty="0" err="1"/>
              <a:t>first</a:t>
            </a:r>
            <a:r>
              <a:rPr lang="sv-SE" dirty="0"/>
              <a:t> symbol position</a:t>
            </a:r>
          </a:p>
          <a:p>
            <a:pPr lvl="1"/>
            <a:r>
              <a:rPr lang="sv-SE" dirty="0" err="1"/>
              <a:t>Applies</a:t>
            </a:r>
            <a:r>
              <a:rPr lang="sv-SE" dirty="0"/>
              <a:t> to PF4 and a potential DMRS </a:t>
            </a:r>
            <a:r>
              <a:rPr lang="sv-SE" dirty="0" err="1"/>
              <a:t>based</a:t>
            </a:r>
            <a:r>
              <a:rPr lang="sv-SE" dirty="0"/>
              <a:t> PF1</a:t>
            </a:r>
          </a:p>
        </p:txBody>
      </p:sp>
    </p:spTree>
    <p:extLst>
      <p:ext uri="{BB962C8B-B14F-4D97-AF65-F5344CB8AC3E}">
        <p14:creationId xmlns:p14="http://schemas.microsoft.com/office/powerpoint/2010/main" val="1603806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5NUHHDQN7SK2-1-115627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https://ericoll.internal.ericsson.com/sites/STAR/_layouts/DocIdRedir.aspx?ID=5NUHHDQN7SK2-1-115627</Url>
      <Description>5NUHHDQN7SK2-1-115627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436638A-84A8-4D79-81D4-49FC12A47A27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BC57012-F9FE-4051-9DD0-1E8F11609F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D5188D-BAD2-4E05-9C7B-BB483EE40079}">
  <ds:schemaRefs>
    <ds:schemaRef ds:uri="http://purl.org/dc/elements/1.1/"/>
    <ds:schemaRef ds:uri="7789c8df-cd92-43c1-8a83-195dbc0f0a0a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sharepoint/v4"/>
    <ds:schemaRef ds:uri="08b2df90-05d3-4030-90d4-c9feeb4a1cd9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C13CC959-690F-40F7-9F5F-6FAB2B92792F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84BFF765-6DB2-4FC7-92D9-414A9AF2D91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89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DMRS position in 2os sPUCCH 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position in 2os sPUCCH TTI</dc:title>
  <dc:creator>Florent Munier</dc:creator>
  <cp:lastModifiedBy>Florent Munier</cp:lastModifiedBy>
  <cp:revision>2</cp:revision>
  <dcterms:created xsi:type="dcterms:W3CDTF">2017-04-01T09:25:14Z</dcterms:created>
  <dcterms:modified xsi:type="dcterms:W3CDTF">2017-04-04T20:42:26Z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30eb1f91-da0e-4926-88e4-1bd8b3364786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