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3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21" autoAdjust="0"/>
    <p:restoredTop sz="94660"/>
  </p:normalViewPr>
  <p:slideViewPr>
    <p:cSldViewPr snapToGrid="0">
      <p:cViewPr varScale="1">
        <p:scale>
          <a:sx n="72" d="100"/>
          <a:sy n="72" d="100"/>
        </p:scale>
        <p:origin x="95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1673" y="1893193"/>
            <a:ext cx="10522039" cy="1616769"/>
          </a:xfrm>
        </p:spPr>
        <p:txBody>
          <a:bodyPr>
            <a:normAutofit fontScale="90000"/>
          </a:bodyPr>
          <a:lstStyle/>
          <a:p>
            <a:r>
              <a:rPr lang="en-US" dirty="0"/>
              <a:t>[draft] Way forward on physical layer SR in NB-IoT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Ericsson,[….]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dirty="0"/>
              <a:t>R1-1706333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#88bis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USA, April 3 - 7, 2017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7.2.6.1.2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838200" y="1325563"/>
            <a:ext cx="9748234" cy="3525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In RAN#75,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Further NB-IoT enhancements  WI is introduced (see RP-170852). </a:t>
            </a:r>
            <a:endParaRPr kumimoji="0" lang="en-US" altLang="zh-CN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Introducing SR is part of the WID as follows. 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en-US" sz="2800" u="sng" dirty="0">
                <a:latin typeface="Arial" panose="020B0604020202020204" pitchFamily="34" charset="0"/>
                <a:cs typeface="Arial" panose="020B0604020202020204" pitchFamily="34" charset="0"/>
              </a:rPr>
              <a:t>Further latency and power consumption reduction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3" fontAlgn="base" hangingPunct="0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Support for physical layer SR [RAN1, RAN2]</a:t>
            </a:r>
          </a:p>
          <a:p>
            <a:pPr fontAlgn="base" hangingPunct="0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By adding support for a physical layer scheduling request (SR) the intention is to achieve further latency and power reduction in NB-IoT Rel-15. </a:t>
            </a:r>
            <a:endParaRPr lang="en-US" sz="3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838199" y="1427560"/>
            <a:ext cx="10227365" cy="492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In RAN1#88bis, a number of contributions provided argument on signaling design for physical layer SR in NB-IoT. However, the use case and impact on legacy NB-IoT system when introducing a new SR was not properly discussed. </a:t>
            </a: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Introducing dedicated SR in Rel15 would fragment the UL resource, and cause unnecessary DL overhead due to the scheduling of fragmented UL resource. </a:t>
            </a: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/>
              <a:t>Appending SR with a HARQ ACK/NACK was studied in Rel-13 NB-IoT. But since Rel-13 NB-IoT system targeted short-lived traffic, the benefit of such a design was not pursued due to lacking of justifications. 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3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76574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81069"/>
            <a:ext cx="10515600" cy="4351338"/>
          </a:xfrm>
        </p:spPr>
        <p:txBody>
          <a:bodyPr>
            <a:normAutofit lnSpcReduction="10000"/>
          </a:bodyPr>
          <a:lstStyle/>
          <a:p>
            <a:r>
              <a:rPr lang="en-US" sz="2400" dirty="0"/>
              <a:t>When an NB-IoT UE requires UL resources in RRC_CONNECTED mode, comparing the use of a dedicated SR signal to a random access procedure, the latter carries a significant overhead due to the transmission of msg2 and msg3 of the contention resolution procedure.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However, enabling sending data in msg3/msg4 is under study in Rel15.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6756" y="2928730"/>
            <a:ext cx="6056896" cy="225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6976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89212"/>
            <a:ext cx="10515600" cy="5567082"/>
          </a:xfrm>
        </p:spPr>
        <p:txBody>
          <a:bodyPr>
            <a:noAutofit/>
          </a:bodyPr>
          <a:lstStyle/>
          <a:p>
            <a:pPr lvl="0"/>
            <a:r>
              <a:rPr lang="en-US" altLang="zh-CN" sz="3200" dirty="0"/>
              <a:t>Evaluation base link</a:t>
            </a:r>
          </a:p>
          <a:p>
            <a:pPr lvl="1"/>
            <a:r>
              <a:rPr lang="en-US" altLang="zh-CN" sz="2800" dirty="0"/>
              <a:t>Appending SR with </a:t>
            </a:r>
            <a:r>
              <a:rPr lang="en-US" sz="2800" dirty="0"/>
              <a:t>HARQ ACK/NACK can serve as the baseline case in the study of SR design in NB-IoT. </a:t>
            </a:r>
          </a:p>
          <a:p>
            <a:pPr lvl="1"/>
            <a:r>
              <a:rPr lang="en-US" sz="2800" dirty="0"/>
              <a:t>Alternative baseline is to use NPRACH for scheduling request and send data in msg3 (at least including BSR) in connected mode. </a:t>
            </a:r>
          </a:p>
          <a:p>
            <a:pPr lvl="0"/>
            <a:r>
              <a:rPr lang="en-US" altLang="zh-CN" sz="3200" dirty="0"/>
              <a:t>FFS other cases, if the gain is justified. </a:t>
            </a:r>
          </a:p>
          <a:p>
            <a:pPr lvl="1"/>
            <a:r>
              <a:rPr lang="en-US" altLang="zh-CN" sz="2800" dirty="0"/>
              <a:t>In order to understanding the benefit of introducing dedicated SR, a </a:t>
            </a:r>
            <a:r>
              <a:rPr lang="en-US" sz="2800" dirty="0"/>
              <a:t>typical bi-directional traffic patterns should be defined first. </a:t>
            </a:r>
          </a:p>
          <a:p>
            <a:pPr lvl="0"/>
            <a:endParaRPr lang="zh-CN" altLang="zh-CN" sz="3200" dirty="0"/>
          </a:p>
        </p:txBody>
      </p:sp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516</TotalTime>
  <Words>340</Words>
  <Application>Microsoft Office PowerPoint</Application>
  <PresentationFormat>Widescreen</PresentationFormat>
  <Paragraphs>31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 Unicode MS</vt:lpstr>
      <vt:lpstr>宋体</vt:lpstr>
      <vt:lpstr>Arial</vt:lpstr>
      <vt:lpstr>Calibri</vt:lpstr>
      <vt:lpstr>Calibri Light</vt:lpstr>
      <vt:lpstr>Office Theme</vt:lpstr>
      <vt:lpstr>[draft] Way forward on physical layer SR in NB-IoT</vt:lpstr>
      <vt:lpstr>Background</vt:lpstr>
      <vt:lpstr>Background</vt:lpstr>
      <vt:lpstr>Background</vt:lpstr>
      <vt:lpstr>Proposals</vt:lpstr>
    </vt:vector>
  </TitlesOfParts>
  <Company>Huawei Technologies Co., 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Yutao Sui</cp:lastModifiedBy>
  <cp:revision>89</cp:revision>
  <dcterms:created xsi:type="dcterms:W3CDTF">2016-03-23T22:01:47Z</dcterms:created>
  <dcterms:modified xsi:type="dcterms:W3CDTF">2017-04-04T15:52:04Z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(3)xzv/0EgN+G0jguBknbbi/NsCp6RAXmhSkVQZGCdORTx+2iubHsRGoYmENW9j6bwKrmfvqcNd
2Et26Hujvjc1pCpy0qgsiJ7UIjnczE3xyHzKcWenDVSDqDxFoqdFqlcs/AF7voXAzmUQKIoj
Ra+uqBpuCSsybLtN18hJ54J2h3IxaYmOtnbB0wgY/CZVhH+ylZDj9zZolSjIZ0+DnieX0omK
iQIcJeePolHrHqNf5B</vt:lpwstr>
  </property>
  <property fmtid="{D5CDD505-2E9C-101B-9397-08002B2CF9AE}" pid="3" name="_2015_ms_pID_7253431">
    <vt:lpwstr>sEh5yVKjdu09fXC3cYj2uuVg7in+IrqwvuCkYBXCuw9jrUJ5re3JUG
L1ltoC702Y4YdWf5BCG0XAPZWIbFZo81LKRQE0xGfndneLtziRaM7WkUDgIigcy7artFlGDB
RKfV5F5Ymch/kpLRS2ts66UPgopNQQN1LdwvDAvEZJjgu2shriUmE4G2PfnNhJugpFSJoyi0
H9PqW26OTu/1ocKBGEcBGtkKbggUGrEAddA5</vt:lpwstr>
  </property>
  <property fmtid="{D5CDD505-2E9C-101B-9397-08002B2CF9AE}" pid="4" name="_2015_ms_pID_7253432">
    <vt:lpwstr>QddRlQAeIVczlECa+1RxwJSS9ExqX2LzuoLg
0HcSyt+j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1491239432</vt:lpwstr>
  </property>
</Properties>
</file>