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[draft] Way forward on supporting 64 QAM in PDSCH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Ericsson,[….]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R1-1706331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7.2.6.5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10346635" cy="360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Rel-15 WI on “Even further enhanced MTC for LTE” (RP-170732) has the following WI objective for machine-type communications for BL/CE UEs:</a:t>
            </a:r>
          </a:p>
          <a:p>
            <a:pPr lvl="1" hangingPunct="0"/>
            <a:r>
              <a:rPr lang="en-US" sz="3200" dirty="0"/>
              <a:t>Increased PDSCH spectral efficiency [RAN1 lead, RAN2, RAN4]</a:t>
            </a:r>
          </a:p>
          <a:p>
            <a:pPr lvl="2" hangingPunct="0"/>
            <a:r>
              <a:rPr lang="en-US" sz="2800" dirty="0"/>
              <a:t>Specify optional support for 64QAM for unicast PDSCH (no UE peak rate increase is intended).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 sz="3200" dirty="0"/>
              <a:t>64QAM is supported only for Rel-15 </a:t>
            </a:r>
            <a:r>
              <a:rPr lang="en-US" altLang="zh-CN" sz="3200" dirty="0" err="1"/>
              <a:t>efeMTC</a:t>
            </a:r>
            <a:r>
              <a:rPr lang="en-US" altLang="zh-CN" sz="3200" dirty="0"/>
              <a:t> UEs configured with maximum PDSCH channel bandwidth of 1.4 or 5 MHz, and only </a:t>
            </a:r>
            <a:r>
              <a:rPr lang="en-GB" sz="3200" dirty="0"/>
              <a:t>for unicast PDSCH in CE mode A </a:t>
            </a:r>
          </a:p>
          <a:p>
            <a:pPr lvl="1"/>
            <a:r>
              <a:rPr lang="en-GB" altLang="zh-CN" dirty="0"/>
              <a:t>FFS whether </a:t>
            </a:r>
            <a:r>
              <a:rPr lang="en-GB" dirty="0"/>
              <a:t>64 QAM can be used with repetitions. </a:t>
            </a:r>
            <a:endParaRPr lang="en-US" altLang="zh-CN" dirty="0"/>
          </a:p>
          <a:p>
            <a:pPr lvl="0"/>
            <a:r>
              <a:rPr lang="en-US" altLang="zh-CN" sz="3200" dirty="0"/>
              <a:t>Support for 64QAM by a Rel-15 </a:t>
            </a:r>
            <a:r>
              <a:rPr lang="en-US" altLang="zh-CN" sz="3200" dirty="0" err="1"/>
              <a:t>efeMTC</a:t>
            </a:r>
            <a:r>
              <a:rPr lang="en-US" altLang="zh-CN" sz="3200" dirty="0"/>
              <a:t> UE is indicated by capability </a:t>
            </a:r>
            <a:r>
              <a:rPr lang="en-US" altLang="zh-CN" sz="3200" dirty="0" err="1"/>
              <a:t>signalling</a:t>
            </a:r>
            <a:r>
              <a:rPr lang="en-US" altLang="zh-CN" sz="3200" dirty="0"/>
              <a:t>.</a:t>
            </a:r>
          </a:p>
          <a:p>
            <a:pPr lvl="0"/>
            <a:r>
              <a:rPr lang="en-US" altLang="zh-CN" sz="3200" dirty="0"/>
              <a:t>Use of 64QAM for a Rel-15 </a:t>
            </a:r>
            <a:r>
              <a:rPr lang="en-US" altLang="zh-CN" sz="3200" dirty="0" err="1"/>
              <a:t>efeMTC</a:t>
            </a:r>
            <a:r>
              <a:rPr lang="en-US" altLang="zh-CN" sz="3200" dirty="0"/>
              <a:t> UE is configured through RRC signaling and can be enabled or disabled by RRC signaling. </a:t>
            </a:r>
          </a:p>
          <a:p>
            <a:pPr lvl="0"/>
            <a:endParaRPr lang="en-US" altLang="zh-CN" sz="32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GB" sz="3600" dirty="0"/>
              <a:t>The size of the MCS filed in the DCI </a:t>
            </a:r>
          </a:p>
          <a:p>
            <a:pPr lvl="1"/>
            <a:r>
              <a:rPr lang="en-GB" sz="3200" dirty="0"/>
              <a:t>Alt1: Extend the size of MCS table compared to (f)</a:t>
            </a:r>
            <a:r>
              <a:rPr lang="en-GB" sz="3200" dirty="0" err="1"/>
              <a:t>eMTC</a:t>
            </a:r>
            <a:r>
              <a:rPr lang="en-GB" sz="3200" dirty="0"/>
              <a:t>, i.e., to increase the MCS field in DCI format 6-1A to 5 bits to support 64 QAM. </a:t>
            </a:r>
          </a:p>
          <a:p>
            <a:pPr lvl="1"/>
            <a:r>
              <a:rPr lang="en-GB" sz="3200" dirty="0"/>
              <a:t>Alt2: Replacing certain rows to include 64-QAM and keep the size of MCS table the same as in (f)</a:t>
            </a:r>
            <a:r>
              <a:rPr lang="en-GB" sz="3200" dirty="0" err="1"/>
              <a:t>eMTC</a:t>
            </a:r>
            <a:r>
              <a:rPr lang="en-GB" sz="3200" dirty="0"/>
              <a:t>.</a:t>
            </a:r>
            <a:endParaRPr lang="en-US" sz="3200" dirty="0"/>
          </a:p>
          <a:p>
            <a:pPr lvl="1"/>
            <a:endParaRPr lang="en-GB" sz="3200" dirty="0"/>
          </a:p>
          <a:p>
            <a:r>
              <a:rPr lang="en-US" altLang="zh-CN" sz="3200" dirty="0"/>
              <a:t>The detailed MCS design is FFS</a:t>
            </a:r>
          </a:p>
          <a:p>
            <a:pPr lvl="0"/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1729087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238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[draft] Way forward on supporting 64 QAM in PDSCH</vt:lpstr>
      <vt:lpstr>Background</vt:lpstr>
      <vt:lpstr>Proposals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92</cp:revision>
  <dcterms:created xsi:type="dcterms:W3CDTF">2016-03-23T22:01:47Z</dcterms:created>
  <dcterms:modified xsi:type="dcterms:W3CDTF">2017-04-07T15:19:42Z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