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Number of Base Graphs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R1-1706330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(RAN1#NR ad hoc Jan 2017):</a:t>
            </a:r>
            <a:endParaRPr lang="en-US" dirty="0"/>
          </a:p>
          <a:p>
            <a:pPr lvl="1"/>
            <a:r>
              <a:rPr lang="en-US" dirty="0"/>
              <a:t>Number of base graphs N</a:t>
            </a:r>
            <a:r>
              <a:rPr lang="en-US" baseline="-25000" dirty="0"/>
              <a:t>BG </a:t>
            </a:r>
            <a:r>
              <a:rPr lang="en-US" dirty="0"/>
              <a:t>is FFS between 1, 2 and 3, considering the trade-offs</a:t>
            </a:r>
          </a:p>
          <a:p>
            <a:pPr lvl="2"/>
            <a:r>
              <a:rPr lang="en-US" dirty="0"/>
              <a:t>If N</a:t>
            </a:r>
            <a:r>
              <a:rPr lang="en-US" baseline="-25000" dirty="0"/>
              <a:t>BG </a:t>
            </a:r>
            <a:r>
              <a:rPr lang="en-US" dirty="0"/>
              <a:t>&gt;1, </a:t>
            </a:r>
          </a:p>
          <a:p>
            <a:pPr lvl="3"/>
            <a:r>
              <a:rPr lang="en-US" dirty="0"/>
              <a:t>Each base graph covers a different range of block sizes and/or code rates (not necessarily precluding partially overlapping ranges)</a:t>
            </a:r>
          </a:p>
          <a:p>
            <a:pPr lvl="3"/>
            <a:r>
              <a:rPr lang="en-US" dirty="0"/>
              <a:t>FFS whether one range can be fully covered by another range</a:t>
            </a:r>
          </a:p>
          <a:p>
            <a:r>
              <a:rPr lang="en-US" b="1" u="sng" dirty="0"/>
              <a:t>Agreement (RAN1#88): </a:t>
            </a:r>
            <a:endParaRPr lang="en-US" dirty="0"/>
          </a:p>
          <a:p>
            <a:pPr lvl="1"/>
            <a:r>
              <a:rPr lang="en-US" dirty="0"/>
              <a:t>Number of base graphs for </a:t>
            </a:r>
            <a:r>
              <a:rPr lang="en-US" dirty="0" err="1"/>
              <a:t>eMBB</a:t>
            </a:r>
            <a:r>
              <a:rPr lang="en-US" dirty="0"/>
              <a:t> is FFS between 1 and 2</a:t>
            </a:r>
          </a:p>
          <a:p>
            <a:pPr lvl="1"/>
            <a:r>
              <a:rPr lang="en-US" dirty="0"/>
              <a:t>Evaluate the potential gains from 2 base-graphs compared to a single base-graph until RAN1#88bis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Number of base graphs for </a:t>
            </a:r>
            <a:r>
              <a:rPr lang="en-US" dirty="0" err="1"/>
              <a:t>eMBB</a:t>
            </a:r>
            <a:r>
              <a:rPr lang="en-US" dirty="0"/>
              <a:t> is 2</a:t>
            </a:r>
          </a:p>
          <a:p>
            <a:r>
              <a:rPr lang="en-US" dirty="0"/>
              <a:t>Base graph #1 </a:t>
            </a:r>
          </a:p>
          <a:p>
            <a:pPr lvl="1"/>
            <a:r>
              <a:rPr lang="en-US" dirty="0"/>
              <a:t>Covers info block size K: </a:t>
            </a:r>
          </a:p>
          <a:p>
            <a:pPr marL="457200" lvl="1" indent="0">
              <a:buNone/>
            </a:pPr>
            <a:r>
              <a:rPr lang="en-US" dirty="0"/>
              <a:t>	K</a:t>
            </a:r>
            <a:r>
              <a:rPr lang="en-US" baseline="-25000" dirty="0"/>
              <a:t>min1</a:t>
            </a:r>
            <a:r>
              <a:rPr lang="en-US" dirty="0"/>
              <a:t> &lt;=K&lt;= K</a:t>
            </a:r>
            <a:r>
              <a:rPr lang="en-US" baseline="-25000" dirty="0"/>
              <a:t>max1</a:t>
            </a:r>
            <a:r>
              <a:rPr lang="en-US" dirty="0"/>
              <a:t>, K</a:t>
            </a:r>
            <a:r>
              <a:rPr lang="en-US" baseline="-25000" dirty="0"/>
              <a:t>min1</a:t>
            </a:r>
            <a:r>
              <a:rPr lang="en-US" dirty="0"/>
              <a:t> &gt; </a:t>
            </a:r>
            <a:r>
              <a:rPr lang="en-US" dirty="0" err="1"/>
              <a:t>K</a:t>
            </a:r>
            <a:r>
              <a:rPr lang="en-US" baseline="-25000" dirty="0" err="1"/>
              <a:t>min</a:t>
            </a:r>
            <a:r>
              <a:rPr lang="en-US" dirty="0"/>
              <a:t>, K</a:t>
            </a:r>
            <a:r>
              <a:rPr lang="en-US" baseline="-25000" dirty="0"/>
              <a:t>max1 </a:t>
            </a:r>
            <a:r>
              <a:rPr lang="en-US" dirty="0"/>
              <a:t>=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endParaRPr lang="en-US" baseline="-25000" dirty="0"/>
          </a:p>
          <a:p>
            <a:pPr lvl="1"/>
            <a:r>
              <a:rPr lang="en-US" dirty="0"/>
              <a:t>Covers code rate R: ~1/3 &lt;= R &lt;= ~8/9</a:t>
            </a:r>
          </a:p>
          <a:p>
            <a:r>
              <a:rPr lang="en-US" dirty="0"/>
              <a:t>Base graph #2 </a:t>
            </a:r>
          </a:p>
          <a:p>
            <a:pPr lvl="1"/>
            <a:r>
              <a:rPr lang="en-US" dirty="0"/>
              <a:t>Covers info block size K: </a:t>
            </a:r>
          </a:p>
          <a:p>
            <a:pPr marL="457200" lvl="1" indent="0">
              <a:buNone/>
            </a:pPr>
            <a:r>
              <a:rPr lang="en-US" dirty="0"/>
              <a:t>	 K</a:t>
            </a:r>
            <a:r>
              <a:rPr lang="en-US" baseline="-25000" dirty="0"/>
              <a:t>min2</a:t>
            </a:r>
            <a:r>
              <a:rPr lang="en-US" dirty="0"/>
              <a:t> &lt;=K&lt;= K</a:t>
            </a:r>
            <a:r>
              <a:rPr lang="en-US" baseline="-25000" dirty="0"/>
              <a:t>max2</a:t>
            </a:r>
            <a:r>
              <a:rPr lang="en-US" dirty="0"/>
              <a:t>, K</a:t>
            </a:r>
            <a:r>
              <a:rPr lang="en-US" baseline="-25000" dirty="0"/>
              <a:t>min2 </a:t>
            </a:r>
            <a:r>
              <a:rPr lang="en-US" dirty="0"/>
              <a:t>=</a:t>
            </a:r>
            <a:r>
              <a:rPr lang="en-US" dirty="0" err="1"/>
              <a:t>K</a:t>
            </a:r>
            <a:r>
              <a:rPr lang="en-US" baseline="-25000" dirty="0" err="1"/>
              <a:t>min</a:t>
            </a:r>
            <a:r>
              <a:rPr lang="en-US" dirty="0"/>
              <a:t>, K</a:t>
            </a:r>
            <a:r>
              <a:rPr lang="en-US" baseline="-25000" dirty="0"/>
              <a:t>max2 </a:t>
            </a:r>
            <a:r>
              <a:rPr lang="en-US" dirty="0"/>
              <a:t>&lt;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endParaRPr lang="en-US" baseline="-25000" dirty="0"/>
          </a:p>
          <a:p>
            <a:pPr lvl="1"/>
            <a:r>
              <a:rPr lang="en-US" dirty="0"/>
              <a:t>Covers code rate R: ~1/5 &lt;= R &lt;= ~2/3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Performance of Base graph #2 </a:t>
            </a:r>
            <a:r>
              <a:rPr lang="en-US"/>
              <a:t>is evaluated </a:t>
            </a:r>
            <a:r>
              <a:rPr lang="en-US" dirty="0"/>
              <a:t>down to BLER=10</a:t>
            </a:r>
            <a:r>
              <a:rPr lang="en-US" baseline="30000" dirty="0"/>
              <a:t>-5</a:t>
            </a:r>
          </a:p>
          <a:p>
            <a:r>
              <a:rPr lang="en-US" dirty="0"/>
              <a:t>FFS: if base graph #2 is nested with base graph #1</a:t>
            </a:r>
          </a:p>
        </p:txBody>
      </p:sp>
    </p:spTree>
    <p:extLst>
      <p:ext uri="{BB962C8B-B14F-4D97-AF65-F5344CB8AC3E}">
        <p14:creationId xmlns:p14="http://schemas.microsoft.com/office/powerpoint/2010/main" val="3593421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</TotalTime>
  <Words>175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Number of Base Graphs for LDPC Codes</vt:lpstr>
      <vt:lpstr>Background</vt:lpstr>
      <vt:lpstr>Proposal</vt:lpstr>
      <vt:lpstr>Proposal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85</cp:revision>
  <dcterms:created xsi:type="dcterms:W3CDTF">2006-08-16T00:00:00Z</dcterms:created>
  <dcterms:modified xsi:type="dcterms:W3CDTF">2017-04-04T18:30:29Z</dcterms:modified>
</cp:coreProperties>
</file>