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632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73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648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13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695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8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552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919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518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92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675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104B0-C864-4B25-A8CD-C166235AB01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AFB5C-8C95-4E8D-BC6A-E4A7D45F7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08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90990"/>
            <a:ext cx="9144000" cy="2387600"/>
          </a:xfrm>
        </p:spPr>
        <p:txBody>
          <a:bodyPr/>
          <a:lstStyle/>
          <a:p>
            <a:r>
              <a:rPr lang="en-US" dirty="0"/>
              <a:t>WF on PDSCH starting position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35708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/>
              <a:t>Ericsson, NTT DOCOMO, Huawei, </a:t>
            </a:r>
            <a:r>
              <a:rPr lang="en-US" sz="2800" dirty="0" err="1"/>
              <a:t>HiSilicon</a:t>
            </a:r>
            <a:r>
              <a:rPr lang="en-US" sz="2800" dirty="0"/>
              <a:t>, Nokia, ASB, ZTE, ZTE Microelectronics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60512" y="495505"/>
            <a:ext cx="4495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33GP TSG RAN1 Meeting#88bis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anose="02020603050405020304" pitchFamily="18" charset="0"/>
              </a:rPr>
              <a:t>Spokane, USA, 3</a:t>
            </a:r>
            <a:r>
              <a:rPr lang="en-US" altLang="ko-KR" sz="1800" b="1" baseline="30000" dirty="0">
                <a:cs typeface="Times New Roman" panose="02020603050405020304" pitchFamily="18" charset="0"/>
              </a:rPr>
              <a:t>rd</a:t>
            </a:r>
            <a:r>
              <a:rPr lang="en-US" altLang="ko-KR" sz="1800" b="1" dirty="0">
                <a:cs typeface="Times New Roman" panose="02020603050405020304" pitchFamily="18" charset="0"/>
              </a:rPr>
              <a:t> - 7</a:t>
            </a:r>
            <a:r>
              <a:rPr lang="en-US" altLang="ko-KR" sz="1800" b="1" baseline="30000" dirty="0">
                <a:cs typeface="Times New Roman" panose="02020603050405020304" pitchFamily="18" charset="0"/>
              </a:rPr>
              <a:t>th</a:t>
            </a:r>
            <a:r>
              <a:rPr lang="en-US" altLang="ko-KR" sz="1800" b="1" dirty="0">
                <a:cs typeface="Times New Roman" panose="02020603050405020304" pitchFamily="18" charset="0"/>
              </a:rPr>
              <a:t> April 2017</a:t>
            </a:r>
            <a:endParaRPr lang="sv-SE" altLang="ko-KR" sz="18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anose="02020603050405020304" pitchFamily="18" charset="0"/>
              </a:rPr>
              <a:t>Agenda Item: 8.1.3.1.6</a:t>
            </a: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9256712" y="385762"/>
            <a:ext cx="15183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>
                <a:cs typeface="Times New Roman" panose="02020603050405020304" pitchFamily="18" charset="0"/>
              </a:rPr>
              <a:t> R1-1706322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15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b="1" u="sng" dirty="0"/>
              <a:t>Agreements (Ad-hoc RAN1 meeting in January):</a:t>
            </a:r>
            <a:endParaRPr lang="sv-SE" dirty="0"/>
          </a:p>
          <a:p>
            <a:pPr lvl="0"/>
            <a:r>
              <a:rPr lang="en-US" dirty="0"/>
              <a:t>The staring position of downlink data in a slot can be explicitly and dynamically indicated to the UE.</a:t>
            </a:r>
            <a:endParaRPr lang="sv-SE" dirty="0"/>
          </a:p>
          <a:p>
            <a:pPr lvl="1"/>
            <a:r>
              <a:rPr lang="en-US" dirty="0"/>
              <a:t>FFS: signaled in the UE-specific DCI and/or a ‘group-common PDCCH’</a:t>
            </a:r>
            <a:endParaRPr lang="sv-SE" dirty="0"/>
          </a:p>
          <a:p>
            <a:pPr lvl="1"/>
            <a:r>
              <a:rPr lang="en-US" dirty="0"/>
              <a:t>FFS: how and with what granularity the unused control resource set(s) can be used for data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716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The staring position of downlink data in a slot can be explicitly and dynamically indicated to the UE in the UE-specific DCI.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678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111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Times New Roman</vt:lpstr>
      <vt:lpstr>Office Theme</vt:lpstr>
      <vt:lpstr>WF on PDSCH starting position 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14</cp:revision>
  <dcterms:created xsi:type="dcterms:W3CDTF">2017-04-03T19:18:07Z</dcterms:created>
  <dcterms:modified xsi:type="dcterms:W3CDTF">2017-04-04T15:44:13Z</dcterms:modified>
</cp:coreProperties>
</file>