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378" autoAdjust="0"/>
  </p:normalViewPr>
  <p:slideViewPr>
    <p:cSldViewPr snapToGrid="0" showGuides="1">
      <p:cViewPr varScale="1">
        <p:scale>
          <a:sx n="71" d="100"/>
          <a:sy n="71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E8011-3685-46E0-A37F-5D200548E8E9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393ED-8325-4104-9955-9EC941C962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831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086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8465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884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4335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027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70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112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92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35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094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7498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2B529-9946-4D91-9569-BC71B198D28E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C6BE8-1DFF-44E2-99C1-6CE79E7E42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96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80291" y="2161309"/>
            <a:ext cx="11231418" cy="1348654"/>
          </a:xfrm>
        </p:spPr>
        <p:txBody>
          <a:bodyPr/>
          <a:lstStyle/>
          <a:p>
            <a:r>
              <a:rPr kumimoji="1" lang="en-US" altLang="ja-JP" dirty="0"/>
              <a:t>WF on control and data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193308"/>
            <a:ext cx="9144000" cy="1064491"/>
          </a:xfrm>
        </p:spPr>
        <p:txBody>
          <a:bodyPr/>
          <a:lstStyle/>
          <a:p>
            <a:r>
              <a:rPr kumimoji="1" lang="en-US" altLang="ja-JP" dirty="0"/>
              <a:t>NTT DOCOMO, INC. ZTE, Ericsson, Samsung, CATT, OPPO, vivo, Nokia, Motorola Mobility, Lenovo, Panasonic, 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6509" y="314072"/>
            <a:ext cx="50707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#88bis</a:t>
            </a:r>
          </a:p>
          <a:p>
            <a:r>
              <a:rPr lang="en-GB" altLang="ja-JP" sz="2800" dirty="0"/>
              <a:t>Spokane, US, 3rd – 7th April 2017</a:t>
            </a:r>
            <a:endParaRPr lang="en-US" altLang="ja-JP" sz="2800" dirty="0"/>
          </a:p>
          <a:p>
            <a:r>
              <a:rPr kumimoji="1" lang="en-US" altLang="ja-JP" sz="2800" dirty="0"/>
              <a:t>Agenda: 8</a:t>
            </a:r>
            <a:r>
              <a:rPr lang="en-US" altLang="ja-JP" sz="2800" dirty="0"/>
              <a:t>.1.3</a:t>
            </a:r>
            <a:endParaRPr kumimoji="1" lang="ja-JP" altLang="en-US" sz="28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708812" y="314072"/>
            <a:ext cx="2183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R1-1706321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9299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199" y="1825625"/>
            <a:ext cx="11246225" cy="4806084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UE can be configured to “monitor DL control channel” in terms of slot or OFDM symbol with respect to the numerology of the DL control channel</a:t>
            </a:r>
          </a:p>
          <a:p>
            <a:pPr lvl="1"/>
            <a:r>
              <a:rPr lang="en-US" altLang="ja-JP" sz="2000" dirty="0"/>
              <a:t>Specification supports occasion of “DL control channel monitoring” per 1 symbol with respect to the numerology of the DL control channel</a:t>
            </a:r>
          </a:p>
          <a:p>
            <a:pPr lvl="2"/>
            <a:r>
              <a:rPr lang="en-US" altLang="ja-JP" sz="1600" dirty="0"/>
              <a:t>Note: This may not be applied to all type of the UEs and/or use-cases</a:t>
            </a:r>
            <a:endParaRPr lang="en-US" altLang="ja-JP" dirty="0"/>
          </a:p>
          <a:p>
            <a:r>
              <a:rPr lang="en-US" altLang="ja-JP" sz="2400" dirty="0"/>
              <a:t>Data duration and position</a:t>
            </a:r>
          </a:p>
          <a:p>
            <a:pPr lvl="1"/>
            <a:r>
              <a:rPr lang="en-US" altLang="ja-JP" sz="2000" dirty="0"/>
              <a:t>Specification supports data having minimum duration of 1 OFDM symbol of the data and starting at any OFDM symbol to below-6, in addition to above-6</a:t>
            </a:r>
          </a:p>
          <a:p>
            <a:pPr lvl="2"/>
            <a:r>
              <a:rPr lang="en-US" altLang="ja-JP" sz="1800" dirty="0"/>
              <a:t>UE is not expected to blindly detect the presence of DMRS or PT-RS</a:t>
            </a:r>
          </a:p>
          <a:p>
            <a:pPr lvl="2"/>
            <a:r>
              <a:rPr lang="en-US" altLang="ja-JP" sz="1800" dirty="0"/>
              <a:t>FFS: Whether a 1 symbol data puncturing can be indicated by preemption indication</a:t>
            </a:r>
            <a:endParaRPr lang="en-US" altLang="ja-JP" sz="1800" dirty="0">
              <a:highlight>
                <a:srgbClr val="FFFF00"/>
              </a:highlight>
            </a:endParaRPr>
          </a:p>
          <a:p>
            <a:pPr lvl="1"/>
            <a:r>
              <a:rPr lang="en-US" altLang="ja-JP" sz="2000" dirty="0"/>
              <a:t>FFS: applicable ranges of data duration and granularities of data position</a:t>
            </a:r>
          </a:p>
        </p:txBody>
      </p:sp>
    </p:spTree>
    <p:extLst>
      <p:ext uri="{BB962C8B-B14F-4D97-AF65-F5344CB8AC3E}">
        <p14:creationId xmlns:p14="http://schemas.microsoft.com/office/powerpoint/2010/main" val="63679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188</Words>
  <Application>Microsoft Office PowerPoint</Application>
  <PresentationFormat>ワイド画面</PresentationFormat>
  <Paragraphs>15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WF on control and data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Outcome of offline on Monday</dc:title>
  <dc:creator>Fred TAKEDA</dc:creator>
  <cp:lastModifiedBy>Fred TAKEDA</cp:lastModifiedBy>
  <cp:revision>32</cp:revision>
  <dcterms:created xsi:type="dcterms:W3CDTF">2017-04-03T19:51:38Z</dcterms:created>
  <dcterms:modified xsi:type="dcterms:W3CDTF">2017-04-04T17:05:37Z</dcterms:modified>
</cp:coreProperties>
</file>