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11" r:id="rId3"/>
    <p:sldId id="310" r:id="rId4"/>
    <p:sldId id="30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frequency granularity for CSI reporting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R1-1706319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44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#88bis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April 3 – 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8.1.2.3.1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Background(1/2)[TR38.802]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u="sng" dirty="0"/>
              <a:t>CSI reporting band </a:t>
            </a:r>
            <a:r>
              <a:rPr lang="en-US" altLang="ko-KR" sz="2800" dirty="0"/>
              <a:t>is defined as a collection of (contiguous or non-contiguous) </a:t>
            </a:r>
            <a:r>
              <a:rPr lang="en-US" altLang="ko-KR" sz="2800" dirty="0" err="1"/>
              <a:t>subbands</a:t>
            </a:r>
            <a:r>
              <a:rPr lang="en-US" altLang="ko-KR" sz="2800" dirty="0"/>
              <a:t> pertinent to a CSI reporting setting. </a:t>
            </a:r>
            <a:endParaRPr lang="en-US" altLang="ko-KR" sz="2800" dirty="0" smtClean="0"/>
          </a:p>
          <a:p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79279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Background(2/2)[</a:t>
            </a:r>
            <a:r>
              <a:rPr lang="en-US" altLang="ko-KR" dirty="0"/>
              <a:t>TR38.802]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For </a:t>
            </a:r>
            <a:r>
              <a:rPr lang="en-US" altLang="ko-KR" dirty="0"/>
              <a:t>CSI reporting for a component carrier, at least three different frequency granularities are supported.</a:t>
            </a:r>
            <a:endParaRPr lang="ko-KR" altLang="ko-KR"/>
          </a:p>
          <a:p>
            <a:pPr lvl="1"/>
            <a:r>
              <a:rPr lang="en-US" altLang="ko-KR" dirty="0" smtClean="0"/>
              <a:t>Wideband </a:t>
            </a:r>
            <a:r>
              <a:rPr lang="en-US" altLang="ko-KR" dirty="0"/>
              <a:t>CSI</a:t>
            </a:r>
            <a:endParaRPr lang="ko-KR" altLang="ko-KR"/>
          </a:p>
          <a:p>
            <a:pPr lvl="2"/>
            <a:r>
              <a:rPr lang="en-US" altLang="ko-KR" dirty="0" smtClean="0"/>
              <a:t>Wideband </a:t>
            </a:r>
            <a:r>
              <a:rPr lang="en-US" altLang="ko-KR" dirty="0"/>
              <a:t>size is determined by UE RF capability of receiving DL signal. Location of wideband could be configurable by network. </a:t>
            </a:r>
            <a:r>
              <a:rPr lang="en-US" altLang="ko-KR" dirty="0">
                <a:solidFill>
                  <a:srgbClr val="FF0000"/>
                </a:solidFill>
              </a:rPr>
              <a:t>For example, wideband CSI is used for analog beam management at least</a:t>
            </a:r>
            <a:r>
              <a:rPr lang="en-US" altLang="ko-KR" dirty="0"/>
              <a:t>.</a:t>
            </a:r>
            <a:endParaRPr lang="ko-KR" altLang="ko-KR"/>
          </a:p>
          <a:p>
            <a:pPr lvl="1"/>
            <a:r>
              <a:rPr lang="en-US" altLang="ko-KR" dirty="0" smtClean="0"/>
              <a:t>Partial </a:t>
            </a:r>
            <a:r>
              <a:rPr lang="en-US" altLang="ko-KR" dirty="0"/>
              <a:t>band CSI</a:t>
            </a:r>
            <a:endParaRPr lang="ko-KR" altLang="ko-KR"/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Alt1</a:t>
            </a:r>
            <a:r>
              <a:rPr lang="en-US" altLang="ko-KR" dirty="0">
                <a:solidFill>
                  <a:srgbClr val="FF0000"/>
                </a:solidFill>
              </a:rPr>
              <a:t>. UE-specifically configurable bandwidth </a:t>
            </a:r>
            <a:endParaRPr lang="ko-KR" altLang="ko-KR">
              <a:solidFill>
                <a:srgbClr val="FF0000"/>
              </a:solidFill>
            </a:endParaRPr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Alt2. The size is determined by the composition of numerologies or scheduling </a:t>
            </a:r>
            <a:r>
              <a:rPr lang="en-US" altLang="ko-KR" dirty="0">
                <a:solidFill>
                  <a:srgbClr val="FF0000"/>
                </a:solidFill>
              </a:rPr>
              <a:t>time units within the UE-specific wideband.</a:t>
            </a:r>
            <a:endParaRPr lang="ko-KR" altLang="ko-KR">
              <a:solidFill>
                <a:srgbClr val="FF0000"/>
              </a:solidFill>
            </a:endParaRPr>
          </a:p>
          <a:p>
            <a:pPr lvl="3"/>
            <a:r>
              <a:rPr lang="en-US" altLang="ko-KR" dirty="0" smtClean="0"/>
              <a:t>Applicable </a:t>
            </a:r>
            <a:r>
              <a:rPr lang="en-US" altLang="ko-KR" dirty="0"/>
              <a:t>only when different numerology or scheduling time unit are multiplexed within wideband.</a:t>
            </a:r>
            <a:endParaRPr lang="ko-KR" altLang="ko-KR"/>
          </a:p>
          <a:p>
            <a:pPr lvl="2"/>
            <a:r>
              <a:rPr lang="en-US" altLang="ko-KR" dirty="0" smtClean="0"/>
              <a:t>For </a:t>
            </a:r>
            <a:r>
              <a:rPr lang="en-US" altLang="ko-KR" dirty="0"/>
              <a:t>example, partial band CSI is used for analogue beam management and for managing CSI per service at least.</a:t>
            </a:r>
            <a:endParaRPr lang="ko-KR" altLang="ko-KR"/>
          </a:p>
          <a:p>
            <a:pPr lvl="1"/>
            <a:r>
              <a:rPr lang="en-US" altLang="ko-KR" dirty="0" err="1" smtClean="0"/>
              <a:t>Subband</a:t>
            </a:r>
            <a:r>
              <a:rPr lang="en-US" altLang="ko-KR" dirty="0" smtClean="0"/>
              <a:t> </a:t>
            </a:r>
            <a:r>
              <a:rPr lang="en-US" altLang="ko-KR" dirty="0"/>
              <a:t>CSI</a:t>
            </a:r>
            <a:endParaRPr lang="ko-KR" altLang="ko-KR"/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The </a:t>
            </a:r>
            <a:r>
              <a:rPr lang="en-US" altLang="ko-KR" dirty="0">
                <a:solidFill>
                  <a:srgbClr val="FF0000"/>
                </a:solidFill>
              </a:rPr>
              <a:t>band size is determined by dividing wideband or partial band to multiple bands.</a:t>
            </a:r>
            <a:r>
              <a:rPr lang="en-US" altLang="ko-KR" dirty="0"/>
              <a:t> For example, </a:t>
            </a:r>
            <a:r>
              <a:rPr lang="en-US" altLang="ko-KR" dirty="0" err="1"/>
              <a:t>subband</a:t>
            </a:r>
            <a:r>
              <a:rPr lang="en-US" altLang="ko-KR" dirty="0"/>
              <a:t> CSI is used for frequency selective scheduling and </a:t>
            </a:r>
            <a:r>
              <a:rPr lang="en-US" altLang="ko-KR" dirty="0" err="1"/>
              <a:t>subband</a:t>
            </a:r>
            <a:r>
              <a:rPr lang="en-US" altLang="ko-KR" dirty="0"/>
              <a:t> </a:t>
            </a:r>
            <a:r>
              <a:rPr lang="en-US" altLang="ko-KR" dirty="0" err="1"/>
              <a:t>precoding</a:t>
            </a:r>
            <a:r>
              <a:rPr lang="en-US" altLang="ko-KR" dirty="0"/>
              <a:t> at least.</a:t>
            </a:r>
            <a:endParaRPr lang="ko-KR" altLang="ko-KR"/>
          </a:p>
          <a:p>
            <a:endParaRPr lang="ko-KR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0034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ko-KR" sz="2800" dirty="0" smtClean="0"/>
              <a:t>For wideband CSI reporting, CSI reporting band is not configured.</a:t>
            </a:r>
            <a:endParaRPr lang="ko-KR" altLang="ko-KR" sz="2800" smtClean="0"/>
          </a:p>
          <a:p>
            <a:pPr lvl="0"/>
            <a:r>
              <a:rPr lang="en-US" altLang="ko-KR" sz="2800" dirty="0" smtClean="0"/>
              <a:t>For partial band CSI reporting, CSI </a:t>
            </a:r>
            <a:r>
              <a:rPr lang="en-US" altLang="ko-KR" sz="2800" dirty="0"/>
              <a:t>reporting band </a:t>
            </a:r>
            <a:r>
              <a:rPr lang="en-US" altLang="ko-KR" sz="2800" dirty="0" smtClean="0"/>
              <a:t>is configured in the reporting setting.</a:t>
            </a:r>
            <a:endParaRPr lang="ko-KR" altLang="ko-KR" sz="2800"/>
          </a:p>
          <a:p>
            <a:pPr lvl="0"/>
            <a:r>
              <a:rPr lang="en-US" altLang="ko-KR" sz="2800" dirty="0" smtClean="0"/>
              <a:t>For </a:t>
            </a:r>
            <a:r>
              <a:rPr lang="en-US" altLang="ko-KR" sz="2800" dirty="0" err="1" smtClean="0"/>
              <a:t>subband</a:t>
            </a:r>
            <a:r>
              <a:rPr lang="en-US" altLang="ko-KR" sz="2800" dirty="0" smtClean="0"/>
              <a:t> CSI reporting, CSI </a:t>
            </a:r>
            <a:r>
              <a:rPr lang="en-US" altLang="ko-KR" sz="2800" dirty="0"/>
              <a:t>reporting band may or may not be </a:t>
            </a:r>
            <a:r>
              <a:rPr lang="en-US" altLang="ko-KR" sz="2800" dirty="0" smtClean="0"/>
              <a:t>configured </a:t>
            </a:r>
            <a:r>
              <a:rPr lang="en-US" altLang="ko-KR" sz="2800" dirty="0"/>
              <a:t>in the reporting setting.</a:t>
            </a:r>
            <a:endParaRPr lang="ko-KR" altLang="ko-KR" sz="2800"/>
          </a:p>
          <a:p>
            <a:pPr lvl="1"/>
            <a:r>
              <a:rPr lang="en-US" altLang="ko-KR" sz="2600" dirty="0"/>
              <a:t>If configured, </a:t>
            </a:r>
            <a:r>
              <a:rPr lang="en-US" altLang="ko-KR" sz="2600" dirty="0" err="1"/>
              <a:t>subbands</a:t>
            </a:r>
            <a:r>
              <a:rPr lang="en-US" altLang="ko-KR" sz="2600" dirty="0"/>
              <a:t> are confined within the configured band.</a:t>
            </a:r>
            <a:endParaRPr lang="ko-KR" altLang="ko-KR" sz="2600"/>
          </a:p>
          <a:p>
            <a:pPr lvl="1"/>
            <a:r>
              <a:rPr lang="en-US" altLang="ko-KR" sz="2600" dirty="0"/>
              <a:t>If not configured, </a:t>
            </a:r>
            <a:r>
              <a:rPr lang="en-US" altLang="ko-KR" sz="2600" dirty="0" err="1"/>
              <a:t>subbands</a:t>
            </a:r>
            <a:r>
              <a:rPr lang="en-US" altLang="ko-KR" sz="2600" dirty="0"/>
              <a:t> are defined within the wideband</a:t>
            </a:r>
            <a:r>
              <a:rPr lang="en-US" altLang="ko-KR" sz="2600" dirty="0" smtClean="0"/>
              <a:t>.</a:t>
            </a:r>
          </a:p>
          <a:p>
            <a:pPr lvl="1"/>
            <a:r>
              <a:rPr lang="en-US" altLang="ko-KR" sz="2600" dirty="0" smtClean="0"/>
              <a:t>FFS: </a:t>
            </a:r>
            <a:r>
              <a:rPr lang="en-US" altLang="ko-KR" sz="2600" dirty="0" err="1" smtClean="0"/>
              <a:t>subband</a:t>
            </a:r>
            <a:r>
              <a:rPr lang="en-US" altLang="ko-KR" sz="2600" dirty="0" smtClean="0"/>
              <a:t> size is dependent on wideband size or partial band size.</a:t>
            </a:r>
            <a:endParaRPr lang="ko-KR" altLang="ko-KR"/>
          </a:p>
          <a:p>
            <a:r>
              <a:rPr lang="en-US" altLang="ko-KR" sz="2800" dirty="0" smtClean="0"/>
              <a:t>For a given CSI reporting band, UE can assume that the same numerology and scheduling time unit is used.</a:t>
            </a:r>
            <a:endParaRPr lang="ko-KR" altLang="ko-KR" sz="3100" dirty="0"/>
          </a:p>
          <a:p>
            <a:endParaRPr lang="en-US" altLang="ko-K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6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22221</TotalTime>
  <Words>318</Words>
  <Application>Microsoft Office PowerPoint</Application>
  <PresentationFormat>화면 슬라이드 쇼(4:3)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frequency granularity for CSI reporting</vt:lpstr>
      <vt:lpstr>Background(1/2)[TR38.802]</vt:lpstr>
      <vt:lpstr>Background(2/2)[TR38.802]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LG Electronics</cp:lastModifiedBy>
  <cp:revision>479</cp:revision>
  <dcterms:created xsi:type="dcterms:W3CDTF">2016-03-24T01:14:08Z</dcterms:created>
  <dcterms:modified xsi:type="dcterms:W3CDTF">2017-04-05T18:29:50Z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