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969" y="1568409"/>
            <a:ext cx="11365002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 err="1"/>
              <a:t>eFeMTC</a:t>
            </a:r>
            <a:r>
              <a:rPr lang="en-GB" dirty="0"/>
              <a:t> CRS muting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/>
              <a:t>Nokia, Alcatel-Lucent Shanghai Bell, Ericsson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/>
              <a:t>R1-</a:t>
            </a:r>
            <a:r>
              <a:rPr lang="en-US" sz="1800" dirty="0"/>
              <a:t>17xxxxx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#88-bis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April 2017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086283"/>
            <a:ext cx="10901082" cy="4877789"/>
          </a:xfrm>
        </p:spPr>
        <p:txBody>
          <a:bodyPr>
            <a:noAutofit/>
          </a:bodyPr>
          <a:lstStyle/>
          <a:p>
            <a:r>
              <a:rPr lang="en-GB" sz="2400" dirty="0"/>
              <a:t>For the network to take advantage of this new CRS muting capability and maintain backwards compatibility with both idle and connected mode BL/CE and non-BL/CE UEs, some minimum level of CRS needs to be maintained to support cell PBCH/SI/Paging acquisition as well as downlink channel measurements and time/frequency tracking. </a:t>
            </a:r>
          </a:p>
          <a:p>
            <a:pPr lvl="1">
              <a:spcAft>
                <a:spcPts val="900"/>
              </a:spcAft>
            </a:pPr>
            <a:r>
              <a:rPr lang="en-GB" dirty="0"/>
              <a:t>This minimum level of CRS does not need to include additional CRS to support other Rel-15 </a:t>
            </a:r>
            <a:r>
              <a:rPr lang="en-GB" dirty="0" err="1"/>
              <a:t>efeMTC</a:t>
            </a:r>
            <a:r>
              <a:rPr lang="en-GB" dirty="0"/>
              <a:t> objectives (e.g. reduced SI acquisition times or higher velocity UEs).</a:t>
            </a:r>
          </a:p>
          <a:p>
            <a:r>
              <a:rPr lang="en-GB" sz="2400" dirty="0"/>
              <a:t>It is RAN1’s observation that RAN4 is best positioned to define the minimum amount of CRS required to ensure backwards compatibility and sufficient channel estimation quality.</a:t>
            </a:r>
          </a:p>
          <a:p>
            <a:endParaRPr lang="en-GB" sz="2000" dirty="0"/>
          </a:p>
          <a:p>
            <a:pPr marL="0" hangingPunct="0">
              <a:buNone/>
            </a:pPr>
            <a:endParaRPr lang="en-GB" sz="1800" dirty="0"/>
          </a:p>
          <a:p>
            <a:pPr marL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/>
              <a:t>Proposals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277471"/>
            <a:ext cx="10717306" cy="2772016"/>
          </a:xfrm>
        </p:spPr>
        <p:txBody>
          <a:bodyPr>
            <a:normAutofit/>
          </a:bodyPr>
          <a:lstStyle/>
          <a:p>
            <a:pPr>
              <a:spcAft>
                <a:spcPts val="900"/>
              </a:spcAft>
            </a:pPr>
            <a:r>
              <a:rPr lang="en-US" sz="3200" b="1" dirty="0"/>
              <a:t>RAN1 </a:t>
            </a:r>
            <a:r>
              <a:rPr lang="en-GB" sz="3200" dirty="0"/>
              <a:t>send a LS to </a:t>
            </a:r>
            <a:r>
              <a:rPr lang="en-GB" sz="3200" b="1" dirty="0"/>
              <a:t>RAN4</a:t>
            </a:r>
            <a:r>
              <a:rPr lang="en-GB" sz="3200" dirty="0"/>
              <a:t> to request that they define the minimum amount of CRS in the time and frequency domain required to ensure backwards compatibility and sufficient channel estimation quality.</a:t>
            </a:r>
          </a:p>
          <a:p>
            <a:pPr marL="457200" lvl="1" indent="0">
              <a:spcAft>
                <a:spcPts val="900"/>
              </a:spcAft>
              <a:buNone/>
            </a:pPr>
            <a:endParaRPr lang="en-US" sz="1600" dirty="0"/>
          </a:p>
          <a:p>
            <a:endParaRPr lang="en-GB" altLang="zh-CN" sz="2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241118"/>
              </p:ext>
            </p:extLst>
          </p:nvPr>
        </p:nvGraphicFramePr>
        <p:xfrm>
          <a:off x="6747556" y="4306207"/>
          <a:ext cx="1630976" cy="1376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showAsIcon="1" r:id="rId3" imgW="914400" imgH="771480" progId="Word.Document.8">
                  <p:embed/>
                </p:oleObj>
              </mc:Choice>
              <mc:Fallback>
                <p:oleObj name="Document" showAsIcon="1" r:id="rId3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47556" y="4306207"/>
                        <a:ext cx="1630976" cy="1376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175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Microsoft Word 97 - 2003 Document</vt:lpstr>
      <vt:lpstr>WF on eFeMTC CRS muting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PRS-Based RSRP/RSRQ measurement and reporting</dc:title>
  <cp:lastModifiedBy>Bhatoolaul, David (Nokia - GB)</cp:lastModifiedBy>
  <cp:revision>110</cp:revision>
  <dcterms:created xsi:type="dcterms:W3CDTF">2016-03-23T22:01:47Z</dcterms:created>
  <dcterms:modified xsi:type="dcterms:W3CDTF">2017-04-04T22:13:02Z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  <property fmtid="{D5CDD505-2E9C-101B-9397-08002B2CF9AE}" pid="9" name="_AdHocReviewCycleID">
    <vt:i4>1633498349</vt:i4>
  </property>
  <property fmtid="{D5CDD505-2E9C-101B-9397-08002B2CF9AE}" pid="10" name="_NewReviewCycle">
    <vt:lpwstr/>
  </property>
  <property fmtid="{D5CDD505-2E9C-101B-9397-08002B2CF9AE}" pid="11" name="_EmailSubject">
    <vt:lpwstr>[FeMTC] Draft WF on PRS PRB indications in SIB1-BR</vt:lpwstr>
  </property>
  <property fmtid="{D5CDD505-2E9C-101B-9397-08002B2CF9AE}" pid="12" name="_AuthorEmail">
    <vt:lpwstr>zhilan.xiong@nokia.com</vt:lpwstr>
  </property>
  <property fmtid="{D5CDD505-2E9C-101B-9397-08002B2CF9AE}" pid="13" name="_AuthorEmailDisplayName">
    <vt:lpwstr>Xiong, Zhilan (Nokia - GB)</vt:lpwstr>
  </property>
</Properties>
</file>