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91" r:id="rId3"/>
    <p:sldId id="290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59" autoAdjust="0"/>
    <p:restoredTop sz="82874" autoAdjust="0"/>
  </p:normalViewPr>
  <p:slideViewPr>
    <p:cSldViewPr>
      <p:cViewPr varScale="1">
        <p:scale>
          <a:sx n="117" d="100"/>
          <a:sy n="117" d="100"/>
        </p:scale>
        <p:origin x="-23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FeD2D scope of bandwidth limitation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LG Electronics, Qualcomm, Nokia, Alcatel-Lucent Shanghai Bell, Samsung, </a:t>
            </a:r>
            <a:r>
              <a:rPr lang="en-US" altLang="zh-CN" dirty="0" smtClean="0">
                <a:solidFill>
                  <a:schemeClr val="tx1"/>
                </a:solidFill>
              </a:rPr>
              <a:t>Sony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altLang="ko-KR" sz="1800" dirty="0"/>
              <a:t>R1-1706315</a:t>
            </a:r>
            <a:endParaRPr lang="en-US" altLang="ru-RU" sz="1800" b="1" dirty="0" smtClean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Spokane, USA, 3rd - 7th April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7.2.9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Agreement in RAN2#95</a:t>
            </a:r>
          </a:p>
          <a:p>
            <a:pPr lvl="1"/>
            <a:r>
              <a:rPr lang="en-US" altLang="ko-KR" dirty="0"/>
              <a:t>RAN2 should not focus on </a:t>
            </a:r>
            <a:r>
              <a:rPr lang="en-US" altLang="ko-KR" dirty="0" err="1"/>
              <a:t>sidelink</a:t>
            </a:r>
            <a:r>
              <a:rPr lang="en-US" altLang="ko-KR" dirty="0"/>
              <a:t> NB-</a:t>
            </a:r>
            <a:r>
              <a:rPr lang="en-US" altLang="ko-KR" dirty="0" err="1"/>
              <a:t>IoT</a:t>
            </a:r>
            <a:r>
              <a:rPr lang="en-US" altLang="ko-KR" dirty="0"/>
              <a:t> enhancements (until further RAN plenary instructions</a:t>
            </a:r>
            <a:r>
              <a:rPr lang="en-US" altLang="ko-KR" dirty="0" smtClean="0"/>
              <a:t>)</a:t>
            </a:r>
          </a:p>
          <a:p>
            <a:r>
              <a:rPr lang="en-US" dirty="0" smtClean="0"/>
              <a:t>Completely new physical layer signal/channel design is necessary if </a:t>
            </a:r>
            <a:r>
              <a:rPr lang="en-US" dirty="0" err="1" smtClean="0"/>
              <a:t>sidelink</a:t>
            </a:r>
            <a:r>
              <a:rPr lang="en-US" dirty="0" smtClean="0"/>
              <a:t> is supported for UEs whose maximum bandwidth is limited to less than 6 PRBs.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578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RAN1 focuses on UEs that can transmit and receive in at least 6 PRBs in Rel-14 FeD2D study item.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9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Microsoft Office PowerPoint</Application>
  <PresentationFormat>화면 슬라이드 쇼(4:3)</PresentationFormat>
  <Paragraphs>14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FeD2D scope of bandwidth limitation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2017-04-04T15:19:05Z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2017-04-03 16:33:38Z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