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6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number of DL </a:t>
            </a:r>
            <a:r>
              <a:rPr lang="en-US" altLang="zh-CN" sz="4000" dirty="0" smtClean="0"/>
              <a:t>orthogonal </a:t>
            </a:r>
            <a:r>
              <a:rPr lang="en-US" sz="4000" dirty="0" smtClean="0"/>
              <a:t> DM-RS ports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zh-CN" sz="2800" dirty="0" smtClean="0"/>
              <a:t>AT&amp;T, IITM, </a:t>
            </a:r>
            <a:r>
              <a:rPr lang="en-US" altLang="ja-JP" sz="2800" dirty="0" smtClean="0"/>
              <a:t>Softbank, </a:t>
            </a:r>
            <a:r>
              <a:rPr lang="en-US" altLang="ja-JP" sz="2800" dirty="0" err="1" smtClean="0"/>
              <a:t>CeWiT</a:t>
            </a:r>
            <a:r>
              <a:rPr lang="en-US" altLang="ja-JP" sz="2800" dirty="0" smtClean="0"/>
              <a:t>,</a:t>
            </a:r>
            <a:r>
              <a:rPr lang="en-US" altLang="ja-JP" sz="2800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altLang="ja-JP" sz="2800" dirty="0" smtClean="0"/>
              <a:t>CMCC, IITH, </a:t>
            </a:r>
            <a:r>
              <a:rPr lang="en-US" altLang="ja-JP" sz="2800" dirty="0" err="1"/>
              <a:t>Tejas</a:t>
            </a:r>
            <a:r>
              <a:rPr lang="en-US" altLang="ja-JP" sz="2800" dirty="0"/>
              <a:t> </a:t>
            </a:r>
            <a:r>
              <a:rPr lang="en-US" altLang="ja-JP" sz="2800" dirty="0" smtClean="0"/>
              <a:t>Networks, </a:t>
            </a:r>
            <a:r>
              <a:rPr lang="en-US" altLang="ja-JP" sz="2800" dirty="0" err="1" smtClean="0"/>
              <a:t>MediaTek</a:t>
            </a:r>
            <a:r>
              <a:rPr lang="en-US" altLang="ja-JP" sz="2800" dirty="0" smtClean="0"/>
              <a:t>, CATT, CATR, Nokia, ASB, </a:t>
            </a:r>
            <a:r>
              <a:rPr lang="en-US" altLang="zh-CN" sz="2800" dirty="0" smtClean="0"/>
              <a:t>Mitsubishi</a:t>
            </a:r>
            <a:r>
              <a:rPr lang="ja-JP" altLang="en-US" sz="2800" dirty="0" smtClean="0"/>
              <a:t> </a:t>
            </a:r>
            <a:r>
              <a:rPr lang="en-US" altLang="ja-JP" sz="2800" dirty="0"/>
              <a:t>Electric</a:t>
            </a:r>
            <a:r>
              <a:rPr lang="en-US" altLang="zh-CN" sz="2800" dirty="0"/>
              <a:t>, </a:t>
            </a:r>
            <a:r>
              <a:rPr lang="en-US" altLang="ja-JP" sz="2800" dirty="0" smtClean="0"/>
              <a:t>NTT</a:t>
            </a:r>
            <a:r>
              <a:rPr lang="ja-JP" altLang="en-US" sz="2800" dirty="0" smtClean="0"/>
              <a:t> </a:t>
            </a:r>
            <a:r>
              <a:rPr lang="en-US" altLang="zh-CN" sz="2800" dirty="0" smtClean="0"/>
              <a:t>DOCOMO, </a:t>
            </a:r>
            <a:r>
              <a:rPr lang="en-US" altLang="ja-JP" sz="2800" dirty="0"/>
              <a:t>Fujitsu</a:t>
            </a:r>
            <a:r>
              <a:rPr lang="en-US" altLang="ja-JP" sz="2800" dirty="0" smtClean="0"/>
              <a:t>, </a:t>
            </a:r>
            <a:r>
              <a:rPr lang="en-US" altLang="ja-JP" sz="2800" dirty="0"/>
              <a:t>China </a:t>
            </a:r>
            <a:r>
              <a:rPr lang="en-US" altLang="ja-JP" sz="2800" dirty="0" smtClean="0"/>
              <a:t>Unicom, </a:t>
            </a:r>
            <a:r>
              <a:rPr lang="en-US" altLang="ja-JP" sz="2800" dirty="0"/>
              <a:t>Deutsche </a:t>
            </a:r>
            <a:r>
              <a:rPr lang="en-US" altLang="ja-JP" sz="2800" dirty="0" smtClean="0"/>
              <a:t>Telekom, KDDI, </a:t>
            </a:r>
            <a:r>
              <a:rPr lang="en-US" altLang="ja-JP" sz="2800" dirty="0"/>
              <a:t>TELECOM </a:t>
            </a:r>
            <a:r>
              <a:rPr lang="en-US" altLang="ja-JP" sz="2800" dirty="0" smtClean="0"/>
              <a:t>ITALIA, </a:t>
            </a:r>
            <a:r>
              <a:rPr lang="en-US" altLang="ja-JP" sz="2800" dirty="0" err="1" smtClean="0"/>
              <a:t>Xinwei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 smtClean="0"/>
              <a:t>3GPP TSG RAN WG1 Meeting #88bis</a:t>
            </a:r>
            <a:r>
              <a:rPr lang="en-GB" sz="2400" b="1" dirty="0"/>
              <a:t>	</a:t>
            </a:r>
            <a:r>
              <a:rPr lang="en-GB" sz="2400" b="1" dirty="0" smtClean="0"/>
              <a:t>	                R1-1706310 </a:t>
            </a:r>
            <a:r>
              <a:rPr lang="en-US" altLang="zh-CN" sz="2400" b="1" dirty="0" smtClean="0"/>
              <a:t>Spokane USA, 3</a:t>
            </a:r>
            <a:r>
              <a:rPr lang="en-US" altLang="zh-CN" sz="2400" b="1" baseline="30000" dirty="0" smtClean="0"/>
              <a:t>rd</a:t>
            </a:r>
            <a:r>
              <a:rPr lang="en-US" altLang="zh-CN" sz="2400" b="1" dirty="0" smtClean="0"/>
              <a:t> – 7</a:t>
            </a:r>
            <a:r>
              <a:rPr lang="en-US" altLang="zh-CN" sz="2400" b="1" baseline="30000" dirty="0" smtClean="0"/>
              <a:t>th</a:t>
            </a:r>
            <a:r>
              <a:rPr lang="en-US" altLang="zh-CN" sz="2400" b="1" dirty="0" smtClean="0"/>
              <a:t> April 2017</a:t>
            </a:r>
            <a:endParaRPr lang="en-US" sz="2400" b="1" dirty="0" smtClean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8.1.2.4.2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5181600"/>
          </a:xfrm>
        </p:spPr>
        <p:txBody>
          <a:bodyPr>
            <a:noAutofit/>
          </a:bodyPr>
          <a:lstStyle/>
          <a:p>
            <a:pPr lvl="0"/>
            <a:r>
              <a:rPr lang="en-US" altLang="zh-CN" sz="2000" dirty="0" smtClean="0"/>
              <a:t>Working assumption on DMRS made in RAN1 #88 meeting:</a:t>
            </a:r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at least the following design of DL DM-RS for data channels</a:t>
            </a:r>
            <a:endParaRPr lang="zh-CN" altLang="zh-CN" dirty="0"/>
          </a:p>
          <a:p>
            <a:pPr lvl="2"/>
            <a:r>
              <a:rPr lang="en-GB" altLang="zh-CN" dirty="0"/>
              <a:t>Support the maximal 12 orthogonal DL DMRS ports for MU-MIMO</a:t>
            </a:r>
            <a:endParaRPr lang="zh-CN" altLang="zh-CN" dirty="0"/>
          </a:p>
          <a:p>
            <a:pPr lvl="2"/>
            <a:r>
              <a:rPr lang="en-GB" altLang="zh-CN" dirty="0"/>
              <a:t>Companies are encouraged to perform SLS especially assuming practical channel and interference estimations</a:t>
            </a:r>
            <a:endParaRPr lang="zh-CN" altLang="zh-CN" dirty="0"/>
          </a:p>
          <a:p>
            <a:pPr lvl="1"/>
            <a:endParaRPr lang="zh-CN" altLang="zh-CN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219200"/>
            <a:ext cx="8610600" cy="5334000"/>
          </a:xfrm>
        </p:spPr>
        <p:txBody>
          <a:bodyPr>
            <a:normAutofit/>
          </a:bodyPr>
          <a:lstStyle/>
          <a:p>
            <a:r>
              <a:rPr lang="en-US" altLang="zh-CN" dirty="0"/>
              <a:t>Confirm the following working assumption:</a:t>
            </a:r>
          </a:p>
          <a:p>
            <a:pPr lvl="1"/>
            <a:r>
              <a:rPr lang="en-US" altLang="zh-CN" dirty="0" smtClean="0"/>
              <a:t>Support </a:t>
            </a:r>
            <a:r>
              <a:rPr lang="en-US" altLang="zh-CN" dirty="0"/>
              <a:t>at least the following design of DL DM-RS for data channels</a:t>
            </a:r>
            <a:endParaRPr lang="zh-CN" altLang="zh-CN" dirty="0"/>
          </a:p>
          <a:p>
            <a:pPr lvl="2"/>
            <a:r>
              <a:rPr lang="en-GB" altLang="zh-CN" dirty="0"/>
              <a:t>Support the maximal 12 orthogonal DL DMRS ports for MU-MIMO</a:t>
            </a:r>
            <a:endParaRPr lang="zh-CN" altLang="zh-CN" dirty="0"/>
          </a:p>
          <a:p>
            <a:pPr lvl="1">
              <a:buNone/>
            </a:pPr>
            <a:endParaRPr lang="en-US" altLang="zh-CN" sz="15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1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13775</TotalTime>
  <Words>141</Words>
  <Application>Microsoft Office PowerPoint</Application>
  <PresentationFormat>全屏显示(4:3)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zhangleiming.zhang@huawei.com</dc:creator>
  <cp:lastModifiedBy>Zhangleiming (Roger)</cp:lastModifiedBy>
  <cp:revision>649</cp:revision>
  <dcterms:created xsi:type="dcterms:W3CDTF">2016-03-24T01:14:08Z</dcterms:created>
  <dcterms:modified xsi:type="dcterms:W3CDTF">2017-04-04T21:33:16Z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(3)PMr5Ev/xHezXUUO6BP3gwlkvP6Sp3khK/PXvjbgRjCFjangx87bA+FqpwHWFdPatkA+/xf+h
LTN/0qDy7i89h5QeV9nifoRSf/GyP6MrPOsgWvGF01UM4qpx9n6j/GH2XKv+Jzb9qYmE52FI
4LOmoehDNcKc+e7uqpXdVstSu5e/pKx0BT0ucV/+eC5HEM4kiE6alTT7ZUphwfUn5eFPba2z
C2h0HmFQGJCiRF9OS6</vt:lpwstr>
  </property>
  <property fmtid="{D5CDD505-2E9C-101B-9397-08002B2CF9AE}" pid="9" name="_2015_ms_pID_7253431">
    <vt:lpwstr>Z4OKAoTSAluFY8v5isS1l1Mrj90cSqu0EzAwH646Ou93lVYKKSYt8d
h2YGjHsUkmHI0OO5dW3zz1kvkH6wCWoJUPmY2UOvWpgESQRAN5tamKI/pJBDFZr/dEBaddAy
9nHUzkLk061FPJEGzBTqfCzWw4jXxNFhFR9hr26/+Ww3i7F0rebPYGnC6yJHflproQ4Ts+Gs
sDQAiNXmYM7yKZTEEbDYcwRSxHGXr0RBIux/</vt:lpwstr>
  </property>
  <property fmtid="{D5CDD505-2E9C-101B-9397-08002B2CF9AE}" pid="10" name="_2015_ms_pID_7253432">
    <vt:lpwstr>/mb/O+s6Gv5/+SGX04kzPlGU3rrEY4+qyB0x
Hnh0/UG5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1491268193</vt:lpwstr>
  </property>
</Properties>
</file>