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632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3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648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3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695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8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552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919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18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92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675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5846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ko-KR" dirty="0">
                <a:ea typeface="Gulim" panose="020B0600000101010101" pitchFamily="34" charset="-127"/>
              </a:rPr>
              <a:t>WF on REG to CCE Mapping for NR-PDCCH</a:t>
            </a:r>
            <a:br>
              <a:rPr lang="en-US" altLang="zh-CN" dirty="0"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50178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NTT DOCOMO,…</a:t>
            </a:r>
          </a:p>
        </p:txBody>
      </p:sp>
      <p:sp>
        <p:nvSpPr>
          <p:cNvPr id="4" name="Title 1"/>
          <p:cNvSpPr>
            <a:spLocks noGrp="1"/>
          </p:cNvSpPr>
          <p:nvPr/>
        </p:nvSpPr>
        <p:spPr bwMode="auto">
          <a:xfrm>
            <a:off x="1941512" y="2192337"/>
            <a:ext cx="8382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60512" y="495505"/>
            <a:ext cx="449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33GP TSG RAN1 Meeting#88bis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anose="02020603050405020304" pitchFamily="18" charset="0"/>
              </a:rPr>
              <a:t>Spokane, USA, 3</a:t>
            </a:r>
            <a:r>
              <a:rPr lang="en-US" altLang="ko-KR" sz="1800" b="1" baseline="30000" dirty="0">
                <a:cs typeface="Times New Roman" panose="02020603050405020304" pitchFamily="18" charset="0"/>
              </a:rPr>
              <a:t>rd</a:t>
            </a:r>
            <a:r>
              <a:rPr lang="en-US" altLang="ko-KR" sz="1800" b="1" dirty="0">
                <a:cs typeface="Times New Roman" panose="02020603050405020304" pitchFamily="18" charset="0"/>
              </a:rPr>
              <a:t> - 7</a:t>
            </a:r>
            <a:r>
              <a:rPr lang="en-US" altLang="ko-KR" sz="1800" b="1" baseline="30000" dirty="0">
                <a:cs typeface="Times New Roman" panose="02020603050405020304" pitchFamily="18" charset="0"/>
              </a:rPr>
              <a:t>th</a:t>
            </a:r>
            <a:r>
              <a:rPr lang="en-US" altLang="ko-KR" sz="1800" b="1" dirty="0">
                <a:cs typeface="Times New Roman" panose="02020603050405020304" pitchFamily="18" charset="0"/>
              </a:rPr>
              <a:t> April 2017</a:t>
            </a:r>
            <a:endParaRPr lang="sv-SE" altLang="ko-KR" sz="18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Agenda Item: 8.1.3.1.2</a:t>
            </a:r>
          </a:p>
        </p:txBody>
      </p:sp>
      <p:sp>
        <p:nvSpPr>
          <p:cNvPr id="7" name="직사각형 5"/>
          <p:cNvSpPr>
            <a:spLocks noChangeArrowheads="1"/>
          </p:cNvSpPr>
          <p:nvPr/>
        </p:nvSpPr>
        <p:spPr bwMode="auto">
          <a:xfrm>
            <a:off x="9256712" y="385762"/>
            <a:ext cx="15183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R1-17xxxxx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15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/>
          <p:cNvSpPr/>
          <p:nvPr/>
        </p:nvSpPr>
        <p:spPr>
          <a:xfrm>
            <a:off x="8105065" y="2559156"/>
            <a:ext cx="1454648" cy="3667640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/>
          <p:cNvSpPr/>
          <p:nvPr/>
        </p:nvSpPr>
        <p:spPr>
          <a:xfrm>
            <a:off x="6194205" y="2576781"/>
            <a:ext cx="1454648" cy="3674582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6400833" y="2524705"/>
            <a:ext cx="110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Freq. first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269494" y="2508291"/>
            <a:ext cx="1088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Time first</a:t>
            </a:r>
          </a:p>
        </p:txBody>
      </p:sp>
      <p:sp>
        <p:nvSpPr>
          <p:cNvPr id="45" name="Rectangle: Rounded Corners 44"/>
          <p:cNvSpPr/>
          <p:nvPr/>
        </p:nvSpPr>
        <p:spPr>
          <a:xfrm>
            <a:off x="3422866" y="2967256"/>
            <a:ext cx="1454648" cy="3220133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/>
          <p:cNvSpPr/>
          <p:nvPr/>
        </p:nvSpPr>
        <p:spPr>
          <a:xfrm>
            <a:off x="1680821" y="2941468"/>
            <a:ext cx="1454648" cy="3220133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cxnSp>
        <p:nvCxnSpPr>
          <p:cNvPr id="6" name="Straight Arrow Connector 5"/>
          <p:cNvCxnSpPr>
            <a:cxnSpLocks/>
          </p:cNvCxnSpPr>
          <p:nvPr/>
        </p:nvCxnSpPr>
        <p:spPr>
          <a:xfrm>
            <a:off x="1589851" y="6341687"/>
            <a:ext cx="34745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cxnSpLocks/>
          </p:cNvCxnSpPr>
          <p:nvPr/>
        </p:nvCxnSpPr>
        <p:spPr>
          <a:xfrm flipH="1" flipV="1">
            <a:off x="1576599" y="2752582"/>
            <a:ext cx="13252" cy="35750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0022306"/>
              </p:ext>
            </p:extLst>
          </p:nvPr>
        </p:nvGraphicFramePr>
        <p:xfrm>
          <a:off x="2291026" y="3688522"/>
          <a:ext cx="55352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599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042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5151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691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211732"/>
                  </a:ext>
                </a:extLst>
              </a:tr>
            </a:tbl>
          </a:graphicData>
        </a:graphic>
      </p:graphicFrame>
      <p:graphicFrame>
        <p:nvGraphicFramePr>
          <p:cNvPr id="13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8332797"/>
              </p:ext>
            </p:extLst>
          </p:nvPr>
        </p:nvGraphicFramePr>
        <p:xfrm>
          <a:off x="6297475" y="4116078"/>
          <a:ext cx="55352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211732"/>
                  </a:ext>
                </a:extLst>
              </a:tr>
            </a:tbl>
          </a:graphicData>
        </a:graphic>
      </p:graphicFrame>
      <p:graphicFrame>
        <p:nvGraphicFramePr>
          <p:cNvPr id="14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4368014"/>
              </p:ext>
            </p:extLst>
          </p:nvPr>
        </p:nvGraphicFramePr>
        <p:xfrm>
          <a:off x="6297475" y="2997639"/>
          <a:ext cx="55352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211732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38200" y="1562300"/>
            <a:ext cx="993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Examples for distributing REGs belonging to a single CCE consisting of 6 REGs with 2 bundled REGs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49323" y="6285415"/>
            <a:ext cx="61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51201" y="2627465"/>
            <a:ext cx="461665" cy="107356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/>
              <a:t>Frequency</a:t>
            </a:r>
          </a:p>
        </p:txBody>
      </p:sp>
      <p:graphicFrame>
        <p:nvGraphicFramePr>
          <p:cNvPr id="27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3153056"/>
              </p:ext>
            </p:extLst>
          </p:nvPr>
        </p:nvGraphicFramePr>
        <p:xfrm>
          <a:off x="6311330" y="5419921"/>
          <a:ext cx="55352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211732"/>
                  </a:ext>
                </a:extLst>
              </a:tr>
            </a:tbl>
          </a:graphicData>
        </a:graphic>
      </p:graphicFrame>
      <p:graphicFrame>
        <p:nvGraphicFramePr>
          <p:cNvPr id="29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2898668"/>
              </p:ext>
            </p:extLst>
          </p:nvPr>
        </p:nvGraphicFramePr>
        <p:xfrm>
          <a:off x="3625110" y="3784648"/>
          <a:ext cx="101908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41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  <a:gridCol w="509541">
                  <a:extLst>
                    <a:ext uri="{9D8B030D-6E8A-4147-A177-3AD203B41FA5}">
                      <a16:colId xmlns:a16="http://schemas.microsoft.com/office/drawing/2014/main" val="1947019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599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042857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2124222" y="3688522"/>
            <a:ext cx="0" cy="38842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603714" y="3685734"/>
            <a:ext cx="565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REG</a:t>
            </a:r>
          </a:p>
        </p:txBody>
      </p:sp>
      <p:cxnSp>
        <p:nvCxnSpPr>
          <p:cNvPr id="30" name="Straight Arrow Connector 29"/>
          <p:cNvCxnSpPr>
            <a:cxnSpLocks/>
          </p:cNvCxnSpPr>
          <p:nvPr/>
        </p:nvCxnSpPr>
        <p:spPr>
          <a:xfrm flipV="1">
            <a:off x="6061036" y="6327619"/>
            <a:ext cx="3711164" cy="257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cxnSpLocks/>
          </p:cNvCxnSpPr>
          <p:nvPr/>
        </p:nvCxnSpPr>
        <p:spPr>
          <a:xfrm flipH="1" flipV="1">
            <a:off x="6047784" y="2595488"/>
            <a:ext cx="13252" cy="37901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2200" y="6226796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22386" y="2639186"/>
            <a:ext cx="461665" cy="107356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/>
              <a:t>Frequency</a:t>
            </a:r>
          </a:p>
        </p:txBody>
      </p:sp>
      <p:cxnSp>
        <p:nvCxnSpPr>
          <p:cNvPr id="35" name="Straight Arrow Connector 34"/>
          <p:cNvCxnSpPr>
            <a:cxnSpLocks/>
          </p:cNvCxnSpPr>
          <p:nvPr/>
        </p:nvCxnSpPr>
        <p:spPr>
          <a:xfrm>
            <a:off x="6947096" y="2996859"/>
            <a:ext cx="0" cy="38842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918955" y="3022207"/>
            <a:ext cx="565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REG</a:t>
            </a:r>
          </a:p>
        </p:txBody>
      </p:sp>
      <p:graphicFrame>
        <p:nvGraphicFramePr>
          <p:cNvPr id="37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660262"/>
              </p:ext>
            </p:extLst>
          </p:nvPr>
        </p:nvGraphicFramePr>
        <p:xfrm>
          <a:off x="8307542" y="3037399"/>
          <a:ext cx="11070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  <a:gridCol w="553525">
                  <a:extLst>
                    <a:ext uri="{9D8B030D-6E8A-4147-A177-3AD203B41FA5}">
                      <a16:colId xmlns:a16="http://schemas.microsoft.com/office/drawing/2014/main" val="2990143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</a:tbl>
          </a:graphicData>
        </a:graphic>
      </p:graphicFrame>
      <p:graphicFrame>
        <p:nvGraphicFramePr>
          <p:cNvPr id="38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528643"/>
              </p:ext>
            </p:extLst>
          </p:nvPr>
        </p:nvGraphicFramePr>
        <p:xfrm>
          <a:off x="8307542" y="4117789"/>
          <a:ext cx="11070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307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  <a:gridCol w="509743">
                  <a:extLst>
                    <a:ext uri="{9D8B030D-6E8A-4147-A177-3AD203B41FA5}">
                      <a16:colId xmlns:a16="http://schemas.microsoft.com/office/drawing/2014/main" val="2990143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</a:tbl>
          </a:graphicData>
        </a:graphic>
      </p:graphicFrame>
      <p:graphicFrame>
        <p:nvGraphicFramePr>
          <p:cNvPr id="39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0617050"/>
              </p:ext>
            </p:extLst>
          </p:nvPr>
        </p:nvGraphicFramePr>
        <p:xfrm>
          <a:off x="8307542" y="5447845"/>
          <a:ext cx="11070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  <a:gridCol w="553525">
                  <a:extLst>
                    <a:ext uri="{9D8B030D-6E8A-4147-A177-3AD203B41FA5}">
                      <a16:colId xmlns:a16="http://schemas.microsoft.com/office/drawing/2014/main" val="2990143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6837285" y="2189824"/>
            <a:ext cx="22689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Distributed</a:t>
            </a:r>
            <a:r>
              <a:rPr lang="en-US" b="1" dirty="0">
                <a:solidFill>
                  <a:schemeClr val="accent5"/>
                </a:solidFill>
              </a:rPr>
              <a:t> mapping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915584" y="2963153"/>
            <a:ext cx="110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Freq. first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629498" y="3003007"/>
            <a:ext cx="1088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Time first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164463" y="2511035"/>
            <a:ext cx="2044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Localized</a:t>
            </a:r>
            <a:r>
              <a:rPr lang="en-US" b="1" dirty="0">
                <a:solidFill>
                  <a:schemeClr val="accent5"/>
                </a:solidFill>
              </a:rPr>
              <a:t> mapping</a:t>
            </a:r>
          </a:p>
        </p:txBody>
      </p:sp>
    </p:spTree>
    <p:extLst>
      <p:ext uri="{BB962C8B-B14F-4D97-AF65-F5344CB8AC3E}">
        <p14:creationId xmlns:p14="http://schemas.microsoft.com/office/powerpoint/2010/main" val="823929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 given control resource set, there is only one REG to CCE mapping.</a:t>
            </a:r>
          </a:p>
          <a:p>
            <a:r>
              <a:rPr lang="en-US" dirty="0"/>
              <a:t>REGs within a CCE carrying NR-PDCCH can be configured to be localized or distributed in frequency.</a:t>
            </a:r>
          </a:p>
          <a:p>
            <a:r>
              <a:rPr lang="en-US" dirty="0"/>
              <a:t>The REGs within a CCE can be configured to be mapped in a time first or a frequency first manner.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508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136</Words>
  <Application>Microsoft Office PowerPoint</Application>
  <PresentationFormat>Widescreen</PresentationFormat>
  <Paragraphs>50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Gulim</vt:lpstr>
      <vt:lpstr>Malgun Gothic</vt:lpstr>
      <vt:lpstr>Arial</vt:lpstr>
      <vt:lpstr>Calibri</vt:lpstr>
      <vt:lpstr>Calibri Light</vt:lpstr>
      <vt:lpstr>等线 Light</vt:lpstr>
      <vt:lpstr>Times New Roman</vt:lpstr>
      <vt:lpstr>Office Theme</vt:lpstr>
      <vt:lpstr>WF on REG to CCE Mapping for NR-PDCCH 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17</cp:revision>
  <dcterms:created xsi:type="dcterms:W3CDTF">2017-04-03T19:18:07Z</dcterms:created>
  <dcterms:modified xsi:type="dcterms:W3CDTF">2017-04-04T00:17:36Z</dcterms:modified>
</cp:coreProperties>
</file>