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Dynamic Signaling for CSI-RS Activation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LG Electronics, 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62285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88bis</a:t>
            </a:r>
            <a:endParaRPr kumimoji="1" lang="zh-CN" altLang="zh-CN" sz="2000" dirty="0"/>
          </a:p>
          <a:p>
            <a:r>
              <a:rPr lang="en-GB" sz="2000" dirty="0"/>
              <a:t>Spokane, USA, 3</a:t>
            </a:r>
            <a:r>
              <a:rPr lang="en-GB" sz="2000" baseline="30000" dirty="0"/>
              <a:t>rd</a:t>
            </a:r>
            <a:r>
              <a:rPr lang="en-GB" sz="2000" dirty="0"/>
              <a:t> - 7</a:t>
            </a:r>
            <a:r>
              <a:rPr lang="en-GB" sz="2000" baseline="30000" dirty="0"/>
              <a:t>th</a:t>
            </a:r>
            <a:r>
              <a:rPr lang="en-GB" sz="2000" dirty="0"/>
              <a:t> April 2017</a:t>
            </a:r>
          </a:p>
          <a:p>
            <a:r>
              <a:rPr kumimoji="1" lang="en-US" altLang="ja-JP" sz="2000" dirty="0"/>
              <a:t>Agenda item</a:t>
            </a:r>
            <a:r>
              <a:rPr kumimoji="1" lang="en-US" altLang="ja-JP" sz="2000"/>
              <a:t>: </a:t>
            </a:r>
            <a:r>
              <a:rPr kumimoji="1" lang="en-US" altLang="ja-JP" sz="2000" smtClean="0"/>
              <a:t>8.1.2.3.1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smtClean="0">
                <a:ea typeface="Gulim" pitchFamily="34" charset="-127"/>
              </a:rPr>
              <a:t>R1-1706307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4572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6019800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The following was agreed in RAN1 NR-AH 2017-01:</a:t>
            </a:r>
          </a:p>
          <a:p>
            <a:pPr lvl="1"/>
            <a:r>
              <a:rPr lang="en-US" sz="1800" dirty="0" smtClean="0"/>
              <a:t>…</a:t>
            </a:r>
            <a:endParaRPr lang="en-US" sz="1050" dirty="0"/>
          </a:p>
          <a:p>
            <a:pPr lvl="1"/>
            <a:r>
              <a:rPr lang="en-US" sz="1800" dirty="0"/>
              <a:t>For aperiodic CSI-RS,</a:t>
            </a:r>
          </a:p>
          <a:p>
            <a:pPr lvl="2"/>
            <a:r>
              <a:rPr lang="en-US" sz="1400" dirty="0"/>
              <a:t>Periodic [and semi-persistent] CSI reporting is not supported</a:t>
            </a:r>
          </a:p>
          <a:p>
            <a:pPr lvl="2"/>
            <a:r>
              <a:rPr lang="en-US" sz="1400" dirty="0"/>
              <a:t>Aperiodic CSI reporting is triggered by DCI</a:t>
            </a:r>
          </a:p>
          <a:p>
            <a:pPr lvl="3"/>
            <a:r>
              <a:rPr lang="en-US" sz="1200" dirty="0"/>
              <a:t>Aperiodic CSI-RS is triggered by DCI and/or MAC CE</a:t>
            </a:r>
          </a:p>
          <a:p>
            <a:pPr lvl="3"/>
            <a:r>
              <a:rPr lang="en-US" sz="1200" dirty="0"/>
              <a:t>FFS: Relationship of signaling between CSI reporting and CSI-RS transmission, e.g., common DCI signaling between CSI reporting and CSI-RS transmission</a:t>
            </a:r>
          </a:p>
          <a:p>
            <a:pPr lvl="3"/>
            <a:r>
              <a:rPr lang="en-US" sz="1200" dirty="0"/>
              <a:t>FFS: Necessity of additional signaling with MAC CE</a:t>
            </a:r>
          </a:p>
          <a:p>
            <a:pPr lvl="1"/>
            <a:r>
              <a:rPr lang="en-US" sz="1800" dirty="0"/>
              <a:t>Note that further down selection can be done later between MAC CE and DCI in above bullets</a:t>
            </a:r>
          </a:p>
          <a:p>
            <a:pPr lvl="1"/>
            <a:r>
              <a:rPr lang="en-US" sz="1800" dirty="0" smtClean="0"/>
              <a:t>…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5638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When a UE is configured with </a:t>
            </a:r>
            <a:r>
              <a:rPr lang="en-US" sz="2400" dirty="0" smtClean="0"/>
              <a:t>K </a:t>
            </a:r>
            <a:r>
              <a:rPr lang="en-US" sz="2400" dirty="0" smtClean="0"/>
              <a:t>NZP CSI-RS resources (resource sets) in a Resource setting, activation of N out of K (1 ≤ N ≤ K) NZP CSI-RS resources (resource sets) is signaled via one of the two following  schemes:</a:t>
            </a:r>
          </a:p>
          <a:p>
            <a:pPr lvl="1"/>
            <a:r>
              <a:rPr lang="en-US" sz="2000" dirty="0" smtClean="0"/>
              <a:t>Scheme 1: MAC CE (analogous to LTE)</a:t>
            </a:r>
          </a:p>
          <a:p>
            <a:pPr lvl="1"/>
            <a:r>
              <a:rPr lang="en-US" sz="2000" dirty="0" smtClean="0"/>
              <a:t>Scheme 2: DCI signaling</a:t>
            </a:r>
          </a:p>
          <a:p>
            <a:pPr lvl="1"/>
            <a:r>
              <a:rPr lang="en-US" sz="2000" dirty="0" smtClean="0"/>
              <a:t>To be decided in RAN1#89: down selection between Scheme 1 and 2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The above activation </a:t>
            </a:r>
            <a:r>
              <a:rPr lang="en-US" sz="2400" dirty="0"/>
              <a:t>mechanism </a:t>
            </a:r>
            <a:r>
              <a:rPr lang="en-US" sz="2400" dirty="0" smtClean="0"/>
              <a:t>(selecting N out of K NZP CSI-RS resources) is </a:t>
            </a:r>
            <a:r>
              <a:rPr lang="en-US" sz="2400" dirty="0"/>
              <a:t>used for </a:t>
            </a:r>
            <a:r>
              <a:rPr lang="en-US" sz="2400" i="1" dirty="0"/>
              <a:t>aperiodic (AP) </a:t>
            </a:r>
            <a:r>
              <a:rPr lang="en-US" sz="2400" i="1" dirty="0" smtClean="0"/>
              <a:t>CSI-RS</a:t>
            </a:r>
            <a:endParaRPr lang="en-US" sz="2000" i="1" dirty="0"/>
          </a:p>
          <a:p>
            <a:pPr lvl="1"/>
            <a:r>
              <a:rPr lang="en-US" sz="2000" dirty="0" smtClean="0"/>
              <a:t>Analogous to Rel.14 LTE</a:t>
            </a:r>
            <a:endParaRPr lang="en-US" sz="2400" dirty="0" smtClean="0"/>
          </a:p>
          <a:p>
            <a:pPr lvl="1"/>
            <a:r>
              <a:rPr lang="en-US" sz="2000" dirty="0" smtClean="0"/>
              <a:t>1 </a:t>
            </a:r>
            <a:r>
              <a:rPr lang="en-US" sz="2000" dirty="0" smtClean="0"/>
              <a:t>out of the N CSI-RS resources is selected via DCI signaling</a:t>
            </a:r>
          </a:p>
        </p:txBody>
      </p:sp>
    </p:spTree>
    <p:extLst>
      <p:ext uri="{BB962C8B-B14F-4D97-AF65-F5344CB8AC3E}">
        <p14:creationId xmlns:p14="http://schemas.microsoft.com/office/powerpoint/2010/main" val="2346215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</TotalTime>
  <Words>241</Words>
  <Application>Microsoft Office PowerPoint</Application>
  <PresentationFormat>On-screen Show (4:3)</PresentationFormat>
  <Paragraphs>28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Dynamic Signaling for CSI-RS Activation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249</cp:revision>
  <dcterms:created xsi:type="dcterms:W3CDTF">2016-09-09T20:37:00Z</dcterms:created>
  <dcterms:modified xsi:type="dcterms:W3CDTF">2017-04-05T07:51:45Z</dcterms:modified>
</cp:coreProperties>
</file>