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2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>
        <p:scale>
          <a:sx n="104" d="100"/>
          <a:sy n="104" d="100"/>
        </p:scale>
        <p:origin x="-732" y="-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Layer Mapping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Samsung, Ericsson, Nokia, Alcatel-Lucent Shanghai Bell, NTT DOCOMO, </a:t>
            </a:r>
            <a:r>
              <a:rPr lang="en-US" sz="2400" dirty="0"/>
              <a:t>KT Corporation</a:t>
            </a:r>
            <a:r>
              <a:rPr lang="en-US" sz="2400" dirty="0" smtClean="0"/>
              <a:t>, BT, NEC, ETRI</a:t>
            </a:r>
            <a:r>
              <a:rPr lang="en-US" sz="2400" dirty="0"/>
              <a:t>, Verizon, Softbank </a:t>
            </a:r>
            <a:r>
              <a:rPr lang="en-US" sz="2400" dirty="0" smtClean="0"/>
              <a:t>Corp, KDDI, CATT, Deutsche Telekom, Sharp, Panasonic, OPPO, Fujitsu, WILUS Inc.</a:t>
            </a:r>
            <a:endParaRPr lang="en-US" sz="24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62285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</a:t>
            </a:r>
            <a:r>
              <a:rPr kumimoji="1" lang="en-US" altLang="zh-CN" sz="2000" dirty="0" smtClean="0"/>
              <a:t>88bis</a:t>
            </a:r>
            <a:endParaRPr kumimoji="1" lang="zh-CN" altLang="zh-CN" sz="2000" dirty="0"/>
          </a:p>
          <a:p>
            <a:r>
              <a:rPr lang="en-GB" sz="2000" dirty="0" smtClean="0"/>
              <a:t>Spokane, USA, 3</a:t>
            </a:r>
            <a:r>
              <a:rPr lang="en-GB" sz="2000" baseline="30000" dirty="0" smtClean="0"/>
              <a:t>rd</a:t>
            </a:r>
            <a:r>
              <a:rPr lang="en-GB" sz="2000" dirty="0" smtClean="0"/>
              <a:t> </a:t>
            </a:r>
            <a:r>
              <a:rPr lang="en-GB" sz="2000" dirty="0"/>
              <a:t>- </a:t>
            </a:r>
            <a:r>
              <a:rPr lang="en-GB" sz="2000" dirty="0" smtClean="0"/>
              <a:t>7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April </a:t>
            </a:r>
            <a:r>
              <a:rPr lang="en-GB" sz="2000" dirty="0"/>
              <a:t>2017</a:t>
            </a:r>
          </a:p>
          <a:p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8.1.2.1.1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R1-1706305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257800"/>
          </a:xfrm>
        </p:spPr>
        <p:txBody>
          <a:bodyPr>
            <a:noAutofit/>
          </a:bodyPr>
          <a:lstStyle/>
          <a:p>
            <a:pPr lvl="0"/>
            <a:r>
              <a:rPr lang="en-US" sz="2800" dirty="0" smtClean="0"/>
              <a:t>In RAN#88, the following </a:t>
            </a:r>
            <a:r>
              <a:rPr lang="en-US" sz="2800" b="1" u="sng" dirty="0" smtClean="0"/>
              <a:t>working assumption </a:t>
            </a:r>
            <a:r>
              <a:rPr lang="en-US" sz="2800" dirty="0" smtClean="0"/>
              <a:t>was made:</a:t>
            </a:r>
          </a:p>
          <a:p>
            <a:pPr lvl="1"/>
            <a:r>
              <a:rPr lang="en-US" sz="2400" dirty="0"/>
              <a:t>NR supports the following number of </a:t>
            </a:r>
            <a:r>
              <a:rPr lang="en-US" sz="2400" dirty="0" err="1"/>
              <a:t>codewords</a:t>
            </a:r>
            <a:r>
              <a:rPr lang="en-US" sz="2400" dirty="0"/>
              <a:t> per PDSCH/PUSCH assignment per UE (Alt1):</a:t>
            </a:r>
          </a:p>
          <a:p>
            <a:pPr lvl="2"/>
            <a:r>
              <a:rPr lang="en-US" sz="2000" dirty="0"/>
              <a:t>For 3 and 4-layer transmission: 1 </a:t>
            </a:r>
            <a:r>
              <a:rPr lang="en-US" sz="2000" dirty="0" smtClean="0"/>
              <a:t>CW</a:t>
            </a:r>
            <a:endParaRPr lang="en-US" sz="2400" dirty="0"/>
          </a:p>
          <a:p>
            <a:pPr lvl="1"/>
            <a:r>
              <a:rPr lang="en-US" sz="2400" dirty="0"/>
              <a:t>FFS: the support of Alt2 (mapping 2-CW to 3 layers and 2-CW to 4 layers)</a:t>
            </a:r>
          </a:p>
        </p:txBody>
      </p:sp>
    </p:spTree>
    <p:extLst>
      <p:ext uri="{BB962C8B-B14F-4D97-AF65-F5344CB8AC3E}">
        <p14:creationId xmlns:p14="http://schemas.microsoft.com/office/powerpoint/2010/main" val="207214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486400"/>
          </a:xfrm>
        </p:spPr>
        <p:txBody>
          <a:bodyPr>
            <a:noAutofit/>
          </a:bodyPr>
          <a:lstStyle/>
          <a:p>
            <a:pPr lvl="0"/>
            <a:r>
              <a:rPr lang="en-US" sz="2800" i="1" dirty="0" smtClean="0"/>
              <a:t>Confirm the following working assumption as an </a:t>
            </a:r>
            <a:r>
              <a:rPr lang="en-US" sz="2800" b="1" i="1" u="sng" dirty="0" smtClean="0"/>
              <a:t>agreement</a:t>
            </a:r>
            <a:r>
              <a:rPr lang="en-US" sz="2800" i="1" dirty="0" smtClean="0"/>
              <a:t>:</a:t>
            </a:r>
          </a:p>
          <a:p>
            <a:pPr lvl="1"/>
            <a:r>
              <a:rPr lang="en-US" sz="2400" i="1" dirty="0"/>
              <a:t>For 3 and 4-layer </a:t>
            </a:r>
            <a:r>
              <a:rPr lang="en-US" sz="2400" i="1" dirty="0" smtClean="0"/>
              <a:t>transmission, </a:t>
            </a:r>
            <a:r>
              <a:rPr lang="en-US" sz="2400" i="1" dirty="0"/>
              <a:t>NR supports </a:t>
            </a:r>
            <a:r>
              <a:rPr lang="en-US" sz="2400" i="1" dirty="0" smtClean="0"/>
              <a:t>1 codeword (CW) per </a:t>
            </a:r>
            <a:r>
              <a:rPr lang="en-US" sz="2400" i="1" dirty="0"/>
              <a:t>PDSCH/PUSCH assignment per </a:t>
            </a:r>
            <a:r>
              <a:rPr lang="en-US" sz="2400" i="1" dirty="0" smtClean="0"/>
              <a:t>UE</a:t>
            </a:r>
          </a:p>
          <a:p>
            <a:pPr lvl="2"/>
            <a:endParaRPr lang="en-US" i="1" dirty="0"/>
          </a:p>
          <a:p>
            <a:r>
              <a:rPr lang="en-US" sz="2800" i="1" dirty="0"/>
              <a:t>One UL- or DL-related DCI </a:t>
            </a:r>
            <a:r>
              <a:rPr lang="en-US" sz="2800" i="1" dirty="0" smtClean="0"/>
              <a:t>includes one </a:t>
            </a:r>
            <a:r>
              <a:rPr lang="en-US" sz="2800" i="1" dirty="0"/>
              <a:t>MCS </a:t>
            </a:r>
            <a:r>
              <a:rPr lang="en-US" sz="2800" i="1" dirty="0" smtClean="0"/>
              <a:t>per CW</a:t>
            </a:r>
          </a:p>
          <a:p>
            <a:pPr lvl="1"/>
            <a:endParaRPr lang="en-US" sz="2400" dirty="0">
              <a:solidFill>
                <a:srgbClr val="3333FF"/>
              </a:solidFill>
            </a:endParaRPr>
          </a:p>
          <a:p>
            <a:r>
              <a:rPr lang="en-US" sz="2800" i="1" dirty="0"/>
              <a:t>One CQI </a:t>
            </a:r>
            <a:r>
              <a:rPr lang="en-US" sz="2800" i="1" dirty="0" smtClean="0"/>
              <a:t>is calculated per CW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</TotalTime>
  <Words>168</Words>
  <Application>Microsoft Office PowerPoint</Application>
  <PresentationFormat>On-screen Show (4:3)</PresentationFormat>
  <Paragraphs>20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Layer Mapping for NR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246</cp:revision>
  <dcterms:created xsi:type="dcterms:W3CDTF">2016-09-09T20:37:00Z</dcterms:created>
  <dcterms:modified xsi:type="dcterms:W3CDTF">2017-04-04T01:24:23Z</dcterms:modified>
</cp:coreProperties>
</file>