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93B4-E1DB-4CED-AC45-3FCFEC9012B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6A50-274C-4892-9688-21EFE2785C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5C18-B4A8-4047-AAB8-0CB384D35048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7386-27CC-4A81-B77E-A8049939BD4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E18C-7E90-4E21-B87A-D76691CFF6B2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90ED-518C-4ED5-90B7-F620192ADE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204C-B1F4-4D6C-A626-2566D0E289A0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3103-323C-4222-836F-3D2EB92B70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4E5C-1C51-45D0-AFB8-31797E8FA43F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107B-2DE5-4DB2-AE0D-97ABEFF31C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1D45-D156-413B-98CB-97EC07D7388C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232F-5A90-458F-A224-A161FE6284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50DA-39AF-449F-95C8-2244280BB481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E20A-21A8-40B5-9BBB-FE3335E1D6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353C-D4F8-4AC8-9F7D-242ED0630EF6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086-9A66-4B50-AF49-9D6D25166B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8F82-6BBB-4B98-9540-2D07BC2D9275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19860-CEFB-4B09-9A7D-88F56CC09D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9AAC-B03D-4975-B677-44EE95CC096D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E32-FDFF-4DE4-9958-B252CA8145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020D6-74F0-4DB3-B8B6-228F8A09813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134D-C12E-4676-8D1A-7A870E175B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D1FECD5-3910-4879-AE30-9D60C36D5337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16222A1-37BB-44E7-ACE1-9612AADD6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8077200" cy="1831975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WF on c</a:t>
            </a:r>
            <a:r>
              <a:rPr lang="en-US" altLang="zh-CN" sz="3600" dirty="0" smtClean="0"/>
              <a:t>onfigurable semi-static and dynamic operation for </a:t>
            </a:r>
            <a:r>
              <a:rPr lang="en-US" altLang="zh-CN" sz="3600" dirty="0" err="1" smtClean="0"/>
              <a:t>duplexing</a:t>
            </a:r>
            <a:r>
              <a:rPr lang="en-US" altLang="zh-CN" sz="3600" dirty="0" smtClean="0"/>
              <a:t> flexibility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Huawei, HiSilicon,</a:t>
            </a:r>
            <a:r>
              <a:rPr lang="en-GB" altLang="zh-CN" sz="2800" dirty="0" smtClean="0">
                <a:solidFill>
                  <a:schemeClr val="tx1"/>
                </a:solidFill>
              </a:rPr>
              <a:t> [Intel],[…]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88b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R1-17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06300 </a:t>
            </a:r>
            <a:r>
              <a:rPr lang="en-US" altLang="zh-CN" sz="2000" b="1" dirty="0" smtClean="0"/>
              <a:t>Spokane, USA</a:t>
            </a:r>
            <a:endParaRPr lang="en-GB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/>
              <a:t>3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– 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2017</a:t>
            </a:r>
            <a:endParaRPr lang="en-US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zh-CN" dirty="0" smtClean="0">
                <a:solidFill>
                  <a:srgbClr val="FF0000"/>
                </a:solidFill>
              </a:rPr>
              <a:t>8.1.6.2</a:t>
            </a:r>
            <a:endParaRPr lang="en-US" altLang="ko-KR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Configurable semi-static and dynamic operation should be supported</a:t>
            </a:r>
            <a:endParaRPr lang="en-GB" altLang="zh-CN" sz="2800" dirty="0" smtClean="0"/>
          </a:p>
          <a:p>
            <a:pPr lvl="1" eaLnBrk="1" hangingPunct="1"/>
            <a:r>
              <a:rPr lang="en-US" altLang="zh-CN" sz="2400" dirty="0" smtClean="0"/>
              <a:t>Semi static configuration can be configured with different period</a:t>
            </a:r>
          </a:p>
          <a:p>
            <a:pPr lvl="1" eaLnBrk="1" hangingPunct="1"/>
            <a:r>
              <a:rPr lang="en-GB" altLang="zh-CN" sz="2400" dirty="0" smtClean="0"/>
              <a:t>Switching between semi-static and dynamic operations needs to be supported</a:t>
            </a:r>
          </a:p>
          <a:p>
            <a:pPr lvl="2" eaLnBrk="1" hangingPunct="1"/>
            <a:r>
              <a:rPr lang="en-US" altLang="zh-CN" sz="2000" dirty="0" smtClean="0"/>
              <a:t>The dynamic configuration can be activated on/off</a:t>
            </a:r>
          </a:p>
          <a:p>
            <a:pPr lvl="2" eaLnBrk="1" hangingPunct="1"/>
            <a:r>
              <a:rPr lang="en-US" altLang="zh-CN" sz="2000" dirty="0" smtClean="0"/>
              <a:t>Dynamic operation could be single or multiple </a:t>
            </a:r>
            <a:r>
              <a:rPr lang="en-US" altLang="zh-CN" sz="2000" dirty="0" err="1" smtClean="0"/>
              <a:t>subframes</a:t>
            </a:r>
            <a:r>
              <a:rPr lang="en-US" altLang="zh-CN" sz="2000" dirty="0" smtClean="0"/>
              <a:t> level</a:t>
            </a:r>
          </a:p>
          <a:p>
            <a:pPr lvl="2" eaLnBrk="1" hangingPunct="1"/>
            <a:r>
              <a:rPr lang="en-US" altLang="zh-CN" sz="2000" dirty="0" smtClean="0"/>
              <a:t>FFS: </a:t>
            </a:r>
            <a:r>
              <a:rPr lang="en-US" altLang="zh-CN" sz="2000" dirty="0" err="1" smtClean="0"/>
              <a:t>signalings</a:t>
            </a:r>
            <a:r>
              <a:rPr lang="en-US" altLang="zh-CN" sz="2000" dirty="0" smtClean="0"/>
              <a:t> </a:t>
            </a:r>
          </a:p>
          <a:p>
            <a:pPr lvl="1" eaLnBrk="1" hangingPunct="1"/>
            <a:r>
              <a:rPr lang="en-US" altLang="zh-CN" sz="2400" dirty="0" smtClean="0"/>
              <a:t>New configuration modes should include both self-contained DL and UL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;</a:t>
            </a:r>
          </a:p>
          <a:p>
            <a:endParaRPr lang="en-US" altLang="en-US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513F53-F9F6-48A3-9A98-CF53767383C4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7237</TotalTime>
  <Words>89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configurable semi-static and dynamic operation for duplexing flexibility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x00206970</cp:lastModifiedBy>
  <cp:revision>414</cp:revision>
  <dcterms:created xsi:type="dcterms:W3CDTF">2006-08-16T00:00:00Z</dcterms:created>
  <dcterms:modified xsi:type="dcterms:W3CDTF">2017-04-03T23:16:26Z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(3)RJnNw9NQraboT3TNjVX6Y24kIpSYnzSw7a+0P56BFu79dXS4XEsB29XN3VSps6uLoWQUEaMy_x000d_
ZJWRGnrwqX3IQtu+pZi63UpKuJS2fy8W924luyXpiDXPMS3utX8qtcLJ7UUXu+HS7JDiPZjs_x000d_
WwmWBnFNuWay3mg0ffAcaKMkoh+FLAAVupmIXXIvN3u0u0RMGciV7yZ5InIMOoQDAEb7uAy0_x000d_
RO062ZdEiVuuptKj4c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Zu+BD98i0efUX5SQb78fV5eLk1qB4/dFdwJSlDME6oS4D/8cwBGp4y_x000d_
pxKEel4mmdMHw66zCl6+Vt9D15WR93beoN8DqrOQ/vAcF2Tfgsm5Z2qfrZx0MxnHiDgqcxCd_x000d_
Py3pOSPGz3KnoM9nBVXQr479lXj9RYb+zcQS8gPtnLqI3s7MSHXzfYl5zFRgZ+GKL/fX1Ct2_x000d_
fuf3J1ytbkYUbOUvIorEhrOWQmbSbfid/y8C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47ADh73qMJAtu2AnabA/lZqTBySXTaJdvfzZ_x000d_
ZxkqrINfDEG/UkLKm66ZYNAHNuEx1Q==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1462774507</vt:lpwstr>
  </property>
</Properties>
</file>