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Throughput Requirement of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R1-1706297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/>
              <a:t>Conclusion for some code design targets (RAN1#88):</a:t>
            </a:r>
            <a:endParaRPr lang="en-US" dirty="0"/>
          </a:p>
          <a:p>
            <a:pPr lvl="0"/>
            <a:r>
              <a:rPr lang="en-US" dirty="0"/>
              <a:t>At least support 20Gbps decoder information throughput with code rate 8/9</a:t>
            </a:r>
          </a:p>
          <a:p>
            <a:pPr lvl="0"/>
            <a:r>
              <a:rPr lang="en-US" dirty="0"/>
              <a:t>Also aim for good throughput performance at lower code rate(s)</a:t>
            </a:r>
          </a:p>
          <a:p>
            <a:pPr lvl="1"/>
            <a:r>
              <a:rPr lang="en-US" dirty="0"/>
              <a:t>FFS the details of how to assess throughput performance at lower code rates, including whether the assessment is relative or absolute, and other constraints (e.g. complexity)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code rates R&lt;8/9, the highest decoder information throughput supported is </a:t>
            </a:r>
          </a:p>
          <a:p>
            <a:pPr lvl="1"/>
            <a:r>
              <a:rPr lang="en-US" dirty="0" err="1"/>
              <a:t>thrupt_R</a:t>
            </a:r>
            <a:r>
              <a:rPr lang="en-US" dirty="0"/>
              <a:t> = </a:t>
            </a:r>
            <a:r>
              <a:rPr lang="en-US" dirty="0" err="1"/>
              <a:t>thruput_Rmax</a:t>
            </a:r>
            <a:r>
              <a:rPr lang="en-US" dirty="0"/>
              <a:t> * </a:t>
            </a:r>
            <a:r>
              <a:rPr lang="en-US" dirty="0" err="1"/>
              <a:t>N</a:t>
            </a:r>
            <a:r>
              <a:rPr lang="en-US" baseline="-25000" dirty="0" err="1"/>
              <a:t>Rmax</a:t>
            </a:r>
            <a:r>
              <a:rPr lang="en-US" dirty="0"/>
              <a:t> / N</a:t>
            </a:r>
            <a:r>
              <a:rPr lang="en-US" baseline="-25000" dirty="0"/>
              <a:t>R</a:t>
            </a:r>
            <a:r>
              <a:rPr lang="en-US" dirty="0"/>
              <a:t>, where</a:t>
            </a:r>
          </a:p>
          <a:p>
            <a:pPr lvl="2"/>
            <a:r>
              <a:rPr lang="en-US" dirty="0" err="1"/>
              <a:t>thruput_Rmax</a:t>
            </a:r>
            <a:r>
              <a:rPr lang="en-US" dirty="0"/>
              <a:t>: throughput at </a:t>
            </a:r>
            <a:r>
              <a:rPr lang="en-US" dirty="0" err="1"/>
              <a:t>Rmax</a:t>
            </a:r>
            <a:r>
              <a:rPr lang="en-US" dirty="0"/>
              <a:t>=8/9</a:t>
            </a:r>
          </a:p>
          <a:p>
            <a:pPr lvl="2"/>
            <a:r>
              <a:rPr lang="en-US" dirty="0" err="1"/>
              <a:t>N</a:t>
            </a:r>
            <a:r>
              <a:rPr lang="en-US" baseline="-25000" dirty="0" err="1"/>
              <a:t>Rmax</a:t>
            </a:r>
            <a:r>
              <a:rPr lang="en-US" dirty="0"/>
              <a:t>: number of variable nodes after lifting, corresponding to </a:t>
            </a:r>
            <a:r>
              <a:rPr lang="en-US" dirty="0" err="1"/>
              <a:t>Kmax</a:t>
            </a:r>
            <a:r>
              <a:rPr lang="en-US" dirty="0"/>
              <a:t> and </a:t>
            </a:r>
            <a:r>
              <a:rPr lang="en-US" dirty="0" err="1"/>
              <a:t>Rmax</a:t>
            </a:r>
            <a:r>
              <a:rPr lang="en-US" dirty="0"/>
              <a:t>=8/9</a:t>
            </a:r>
          </a:p>
          <a:p>
            <a:pPr lvl="2"/>
            <a:r>
              <a:rPr lang="en-US" dirty="0"/>
              <a:t>N: number of variable nodes after lifting, corresponding to </a:t>
            </a:r>
            <a:r>
              <a:rPr lang="en-US" dirty="0" err="1"/>
              <a:t>Kmax</a:t>
            </a:r>
            <a:r>
              <a:rPr lang="en-US" dirty="0"/>
              <a:t> and code rate 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err="1"/>
              <a:t>thruput_Rmax</a:t>
            </a:r>
            <a:r>
              <a:rPr lang="en-US" dirty="0"/>
              <a:t> = 20 </a:t>
            </a:r>
            <a:r>
              <a:rPr lang="en-US" dirty="0" err="1"/>
              <a:t>Gbps</a:t>
            </a:r>
            <a:r>
              <a:rPr lang="en-US" dirty="0"/>
              <a:t> at code rate 8/9</a:t>
            </a:r>
          </a:p>
          <a:p>
            <a:pPr lvl="1"/>
            <a:r>
              <a:rPr lang="en-US" dirty="0"/>
              <a:t>The code word length </a:t>
            </a:r>
            <a:r>
              <a:rPr lang="en-US" dirty="0" err="1"/>
              <a:t>N</a:t>
            </a:r>
            <a:r>
              <a:rPr lang="en-US" baseline="-25000" dirty="0" err="1"/>
              <a:t>Rmax</a:t>
            </a:r>
            <a:r>
              <a:rPr lang="en-US" dirty="0"/>
              <a:t> at rate 8/9 is: </a:t>
            </a:r>
          </a:p>
          <a:p>
            <a:pPr lvl="2"/>
            <a:r>
              <a:rPr lang="en-US" dirty="0" err="1"/>
              <a:t>N</a:t>
            </a:r>
            <a:r>
              <a:rPr lang="en-US" baseline="-25000" dirty="0" err="1"/>
              <a:t>Rmax</a:t>
            </a:r>
            <a:r>
              <a:rPr lang="en-US" baseline="-25000" dirty="0"/>
              <a:t> </a:t>
            </a:r>
            <a:r>
              <a:rPr lang="en-US" dirty="0"/>
              <a:t>= 8192*9/8 = 9216</a:t>
            </a:r>
          </a:p>
          <a:p>
            <a:pPr lvl="1"/>
            <a:r>
              <a:rPr lang="en-US" dirty="0"/>
              <a:t>The code word length N</a:t>
            </a:r>
            <a:r>
              <a:rPr lang="en-US" baseline="-25000" dirty="0"/>
              <a:t>R</a:t>
            </a:r>
            <a:r>
              <a:rPr lang="en-US" dirty="0"/>
              <a:t> at R=1/3 is:</a:t>
            </a:r>
          </a:p>
          <a:p>
            <a:pPr lvl="2"/>
            <a:r>
              <a:rPr lang="en-US" dirty="0"/>
              <a:t>N</a:t>
            </a:r>
            <a:r>
              <a:rPr lang="en-US" baseline="-25000" dirty="0"/>
              <a:t>R </a:t>
            </a:r>
            <a:r>
              <a:rPr lang="en-US" dirty="0"/>
              <a:t>= 8192*3 = 24 576</a:t>
            </a:r>
          </a:p>
          <a:p>
            <a:r>
              <a:rPr lang="en-US" dirty="0"/>
              <a:t>Then:</a:t>
            </a:r>
          </a:p>
          <a:p>
            <a:pPr lvl="1"/>
            <a:r>
              <a:rPr lang="en-US" dirty="0" err="1"/>
              <a:t>thrupt_R</a:t>
            </a:r>
            <a:r>
              <a:rPr lang="en-US" dirty="0"/>
              <a:t>  = </a:t>
            </a:r>
            <a:r>
              <a:rPr lang="en-US" dirty="0" err="1"/>
              <a:t>thruput_Rmax</a:t>
            </a:r>
            <a:r>
              <a:rPr lang="en-US" dirty="0"/>
              <a:t> * </a:t>
            </a:r>
            <a:r>
              <a:rPr lang="en-US" dirty="0" err="1"/>
              <a:t>N</a:t>
            </a:r>
            <a:r>
              <a:rPr lang="en-US" baseline="-25000" dirty="0" err="1"/>
              <a:t>Rmax</a:t>
            </a:r>
            <a:r>
              <a:rPr lang="en-US" baseline="-25000" dirty="0"/>
              <a:t> </a:t>
            </a:r>
            <a:r>
              <a:rPr lang="en-US" dirty="0"/>
              <a:t>/ N</a:t>
            </a:r>
            <a:r>
              <a:rPr lang="en-US" baseline="-25000" dirty="0"/>
              <a:t>R</a:t>
            </a:r>
            <a:r>
              <a:rPr lang="en-US" dirty="0"/>
              <a:t> = 20 </a:t>
            </a:r>
            <a:r>
              <a:rPr lang="en-US" dirty="0" err="1"/>
              <a:t>Gbps</a:t>
            </a:r>
            <a:r>
              <a:rPr lang="en-US" dirty="0"/>
              <a:t> x 9216 / 24 576 = 20 </a:t>
            </a:r>
            <a:r>
              <a:rPr lang="en-US" dirty="0" err="1"/>
              <a:t>Gbps</a:t>
            </a:r>
            <a:r>
              <a:rPr lang="en-US" dirty="0"/>
              <a:t> / 2.67 = 7.49 </a:t>
            </a:r>
            <a:r>
              <a:rPr lang="en-US" dirty="0" err="1"/>
              <a:t>Gbps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069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189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Throughput Requirement of LDPC Codes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89</cp:revision>
  <dcterms:created xsi:type="dcterms:W3CDTF">2006-08-16T00:00:00Z</dcterms:created>
  <dcterms:modified xsi:type="dcterms:W3CDTF">2017-04-04T18:31:32Z</dcterms:modified>
</cp:coreProperties>
</file>