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Code Block Segmentation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R1-1706296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Working assumption (RAN1#88):</a:t>
            </a:r>
          </a:p>
          <a:p>
            <a:pPr lvl="0"/>
            <a:r>
              <a:rPr lang="en-US" dirty="0"/>
              <a:t>CBG-based transmission with single/multi-bit HARQ-ACK feedback is supported in Rel-15, which shall have the following characteristics:</a:t>
            </a:r>
          </a:p>
          <a:p>
            <a:pPr lvl="1"/>
            <a:r>
              <a:rPr lang="en-US" dirty="0"/>
              <a:t>Only allow CBG based (re)-transmission for the same TB of a HARQ process</a:t>
            </a:r>
          </a:p>
          <a:p>
            <a:pPr lvl="1"/>
            <a:r>
              <a:rPr lang="en-US" dirty="0"/>
              <a:t>CBG can include all CB of a TB regardless of the size of the TB – In the such case, UE reports single HARQ ACK bits for the TB</a:t>
            </a:r>
          </a:p>
          <a:p>
            <a:pPr lvl="1"/>
            <a:r>
              <a:rPr lang="en-US" dirty="0"/>
              <a:t>CBG can include one CB</a:t>
            </a:r>
          </a:p>
          <a:p>
            <a:pPr lvl="1"/>
            <a:r>
              <a:rPr lang="en-US" dirty="0"/>
              <a:t>CBG granularity is configurable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12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Principle of code block segmentation in LTE is reused</a:t>
            </a:r>
          </a:p>
          <a:p>
            <a:pPr lvl="1"/>
            <a:r>
              <a:rPr lang="en-US" sz="2400" dirty="0"/>
              <a:t>For TB of size TBS &gt; </a:t>
            </a:r>
            <a:r>
              <a:rPr lang="en-US" sz="2400" dirty="0" err="1"/>
              <a:t>K</a:t>
            </a:r>
            <a:r>
              <a:rPr lang="en-US" sz="2400" baseline="-25000" dirty="0" err="1"/>
              <a:t>CB,max</a:t>
            </a:r>
            <a:r>
              <a:rPr lang="en-US" sz="2400" dirty="0"/>
              <a:t> – L</a:t>
            </a:r>
            <a:r>
              <a:rPr lang="en-US" sz="2400" baseline="-25000" dirty="0"/>
              <a:t>TB,CRC</a:t>
            </a:r>
            <a:r>
              <a:rPr lang="en-US" sz="2400" dirty="0"/>
              <a:t>, the TB is segmented into multiple CBs</a:t>
            </a:r>
          </a:p>
          <a:p>
            <a:pPr lvl="1"/>
            <a:r>
              <a:rPr lang="en-US" sz="2400" dirty="0"/>
              <a:t>The CBs may be further grouped into code block groups (CBGs)</a:t>
            </a:r>
          </a:p>
          <a:p>
            <a:r>
              <a:rPr lang="en-US" sz="2800" dirty="0"/>
              <a:t>The maximum code block size </a:t>
            </a:r>
            <a:r>
              <a:rPr lang="en-US" sz="2800" dirty="0" err="1"/>
              <a:t>K</a:t>
            </a:r>
            <a:r>
              <a:rPr lang="en-US" sz="2800" baseline="-25000" dirty="0" err="1"/>
              <a:t>CB,max</a:t>
            </a:r>
            <a:r>
              <a:rPr lang="en-US" sz="2800" baseline="-25000" dirty="0"/>
              <a:t> </a:t>
            </a:r>
            <a:r>
              <a:rPr lang="en-US" sz="2800" dirty="0"/>
              <a:t>is based on at least:</a:t>
            </a:r>
          </a:p>
          <a:p>
            <a:pPr lvl="1"/>
            <a:r>
              <a:rPr lang="en-GB" dirty="0"/>
              <a:t>the desired code rate of the TB; and </a:t>
            </a:r>
          </a:p>
          <a:p>
            <a:pPr lvl="1"/>
            <a:r>
              <a:rPr lang="en-GB" dirty="0"/>
              <a:t>the minimum code rate </a:t>
            </a:r>
            <a:r>
              <a:rPr lang="en-GB" dirty="0" err="1"/>
              <a:t>R</a:t>
            </a:r>
            <a:r>
              <a:rPr lang="en-GB" baseline="-25000" dirty="0" err="1"/>
              <a:t>min,Kmax</a:t>
            </a:r>
            <a:r>
              <a:rPr lang="en-GB" dirty="0"/>
              <a:t> that the base graph of </a:t>
            </a:r>
            <a:r>
              <a:rPr lang="en-GB" dirty="0" err="1"/>
              <a:t>K</a:t>
            </a:r>
            <a:r>
              <a:rPr lang="en-GB" baseline="-25000" dirty="0" err="1"/>
              <a:t>max</a:t>
            </a:r>
            <a:r>
              <a:rPr lang="en-GB" dirty="0"/>
              <a:t> supports</a:t>
            </a:r>
            <a:endParaRPr lang="en-US" sz="2000" dirty="0"/>
          </a:p>
          <a:p>
            <a:pPr lvl="2"/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, </a:t>
            </a:r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 ~= 8192, is the largest info block size the LDPC code is designed to support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199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Code Block Segmentation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75</cp:revision>
  <dcterms:created xsi:type="dcterms:W3CDTF">2006-08-16T00:00:00Z</dcterms:created>
  <dcterms:modified xsi:type="dcterms:W3CDTF">2017-04-04T01:03:53Z</dcterms:modified>
</cp:coreProperties>
</file>