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48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CRC Attachment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LG,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</a:t>
            </a:r>
            <a:r>
              <a:rPr lang="en-US" dirty="0">
                <a:solidFill>
                  <a:schemeClr val="tx1"/>
                </a:solidFill>
              </a:rPr>
              <a:t> Samsung, ZTE,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[Huawei], 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[Qualcomm],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R1-1706295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0881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#88bis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3rd – 7th April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u="sng" dirty="0"/>
              <a:t>Agreement (RAN1#NR ad hoc Jan 2017):</a:t>
            </a:r>
            <a:endParaRPr lang="en-US" dirty="0"/>
          </a:p>
          <a:p>
            <a:pPr lvl="0"/>
            <a:r>
              <a:rPr lang="en-US" dirty="0"/>
              <a:t>Before code block segmentation, L</a:t>
            </a:r>
            <a:r>
              <a:rPr lang="en-US" baseline="-25000" dirty="0"/>
              <a:t>TB,CRC</a:t>
            </a:r>
            <a:r>
              <a:rPr lang="en-US" dirty="0"/>
              <a:t> bit TB-level CRC are attached to the end of the transport block</a:t>
            </a:r>
          </a:p>
          <a:p>
            <a:pPr lvl="1"/>
            <a:r>
              <a:rPr lang="en-US" dirty="0"/>
              <a:t>L</a:t>
            </a:r>
            <a:r>
              <a:rPr lang="en-US" baseline="-25000" dirty="0"/>
              <a:t>TB,CRC </a:t>
            </a:r>
            <a:r>
              <a:rPr lang="en-US" dirty="0"/>
              <a:t>&lt;=24 bits</a:t>
            </a:r>
          </a:p>
          <a:p>
            <a:pPr lvl="1"/>
            <a:r>
              <a:rPr lang="en-US" dirty="0"/>
              <a:t>L</a:t>
            </a:r>
            <a:r>
              <a:rPr lang="en-US" baseline="-25000" dirty="0"/>
              <a:t>TB,CRC</a:t>
            </a:r>
            <a:r>
              <a:rPr lang="en-US" dirty="0"/>
              <a:t> value is determined to satisfy probability of misdetection of TB error &lt;=10</a:t>
            </a:r>
            <a:r>
              <a:rPr lang="en-US" baseline="30000" dirty="0"/>
              <a:t>-6</a:t>
            </a:r>
            <a:endParaRPr lang="en-US" dirty="0"/>
          </a:p>
          <a:p>
            <a:pPr lvl="1"/>
            <a:r>
              <a:rPr lang="en-US" dirty="0"/>
              <a:t>Inherent error detection of LDPC codes is taken into account in determining the L</a:t>
            </a:r>
            <a:r>
              <a:rPr lang="en-US" baseline="-25000" dirty="0"/>
              <a:t>TB,CRC</a:t>
            </a:r>
            <a:r>
              <a:rPr lang="en-US" dirty="0"/>
              <a:t> value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126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Working assumption (RAN1#88):</a:t>
            </a:r>
          </a:p>
          <a:p>
            <a:pPr lvl="0"/>
            <a:r>
              <a:rPr lang="en-US" dirty="0"/>
              <a:t>CBG-based transmission with single/multi-bit HARQ-ACK feedback is supported in Rel-15, which shall have the following characteristics:</a:t>
            </a:r>
          </a:p>
          <a:p>
            <a:pPr lvl="1"/>
            <a:r>
              <a:rPr lang="en-US" dirty="0"/>
              <a:t>Only allow CBG based (re)-transmission for the same TB of a HARQ process</a:t>
            </a:r>
          </a:p>
          <a:p>
            <a:pPr lvl="1"/>
            <a:r>
              <a:rPr lang="en-US" dirty="0"/>
              <a:t>CBG can include all CB of a TB regardless of the size of the TB – In the such case, UE reports single HARQ ACK bits for the TB</a:t>
            </a:r>
          </a:p>
          <a:p>
            <a:pPr lvl="1"/>
            <a:r>
              <a:rPr lang="en-US" dirty="0"/>
              <a:t>CBG can include one CB</a:t>
            </a:r>
          </a:p>
          <a:p>
            <a:pPr lvl="1"/>
            <a:r>
              <a:rPr lang="en-US" dirty="0"/>
              <a:t>CBG granularity is configurable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369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Number of bits for TB-level CRC is: L</a:t>
            </a:r>
            <a:r>
              <a:rPr lang="en-US" baseline="-25000" dirty="0"/>
              <a:t>TB,CRC </a:t>
            </a:r>
            <a:r>
              <a:rPr lang="en-US" dirty="0"/>
              <a:t>=24 bits</a:t>
            </a:r>
          </a:p>
          <a:p>
            <a:endParaRPr lang="en-US" dirty="0"/>
          </a:p>
          <a:p>
            <a:r>
              <a:rPr lang="en-US" dirty="0"/>
              <a:t>If a TB is segmented into 2 or more CBs after code block (CB) segmentation, , </a:t>
            </a:r>
          </a:p>
          <a:p>
            <a:pPr lvl="1"/>
            <a:r>
              <a:rPr lang="en-US" dirty="0"/>
              <a:t>CB-level CRC is applied, i.e., CRC bits are attached to each code block individually (as in LTE)</a:t>
            </a:r>
          </a:p>
          <a:p>
            <a:pPr lvl="1"/>
            <a:r>
              <a:rPr lang="en-US" dirty="0"/>
              <a:t>Number bits  for CB-level CRC is: L</a:t>
            </a:r>
            <a:r>
              <a:rPr lang="en-US" baseline="-25000" dirty="0"/>
              <a:t>CB,CRC</a:t>
            </a:r>
            <a:r>
              <a:rPr lang="en-US" dirty="0"/>
              <a:t> = 24 bits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For a code block group (CBG) containing 2 or more CBs but not all CBs of the TB, no additional CRC bits are attached to the CBG</a:t>
            </a:r>
          </a:p>
          <a:p>
            <a:pPr lvl="1"/>
            <a:r>
              <a:rPr lang="en-US" dirty="0"/>
              <a:t>Otherwise, TB-level CRC is attached and no additional CRC bits are attached for a CBG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</TotalTime>
  <Words>296</Words>
  <Application>Microsoft Office PowerPoint</Application>
  <PresentationFormat>On-screen Show (4:3)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CRC Attachment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75</cp:revision>
  <dcterms:created xsi:type="dcterms:W3CDTF">2006-08-16T00:00:00Z</dcterms:created>
  <dcterms:modified xsi:type="dcterms:W3CDTF">2017-04-04T01:12:56Z</dcterms:modified>
</cp:coreProperties>
</file>