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3" r:id="rId4"/>
    <p:sldId id="28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RS for PBCH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</a:t>
            </a:r>
            <a:r>
              <a:rPr lang="en-US" altLang="ja-JP" smtClean="0"/>
              <a:t>Ericsson</a:t>
            </a:r>
            <a:r>
              <a:rPr lang="en-US" altLang="ja-JP" smtClean="0"/>
              <a:t>, Samsung, OPPO, InterDigital, Huawei, 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R1-1706287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u="sng" smtClean="0"/>
              <a:t>Agreement (RAN1#87):</a:t>
            </a:r>
            <a:endParaRPr lang="en-US" sz="1600" smtClean="0"/>
          </a:p>
          <a:p>
            <a:pPr lvl="0"/>
            <a:r>
              <a:rPr lang="en-US" sz="1600" smtClean="0"/>
              <a:t>For RAN1 evaluation purposes, it is assumed that the SSS and PBCH (if present) ports within an SS-block are constructed with applying same or different weights on a common pool of beams </a:t>
            </a:r>
          </a:p>
          <a:p>
            <a:pPr lvl="1"/>
            <a:r>
              <a:rPr lang="en-US" sz="1600" smtClean="0"/>
              <a:t>The common pool of beams are constructed by applying beam steering weights on physical antennas on each of a common set of TXRUs</a:t>
            </a:r>
          </a:p>
          <a:p>
            <a:pPr lvl="1"/>
            <a:r>
              <a:rPr lang="en-US" sz="1600" smtClean="0"/>
              <a:t>Note: SSS and PBCH may or may not share the same ports.</a:t>
            </a:r>
          </a:p>
          <a:p>
            <a:pPr>
              <a:buNone/>
            </a:pPr>
            <a:r>
              <a:rPr lang="en-US" sz="1600" b="1" u="sng" smtClean="0"/>
              <a:t>Agreement (RAN1 NR_AH):</a:t>
            </a:r>
            <a:endParaRPr lang="en-US" sz="1600" smtClean="0"/>
          </a:p>
          <a:p>
            <a:pPr lvl="0"/>
            <a:r>
              <a:rPr lang="en-GB" sz="1600" smtClean="0"/>
              <a:t>For reference signal of NR-PBCH demodulation, down selection will be done in RAN1#88 to one of the following: </a:t>
            </a:r>
            <a:endParaRPr lang="en-US" sz="1600" smtClean="0"/>
          </a:p>
          <a:p>
            <a:pPr lvl="1"/>
            <a:r>
              <a:rPr lang="en-GB" sz="1600" smtClean="0"/>
              <a:t>Alt.1: Synchronization Signal (e.g. NR-SSS)</a:t>
            </a:r>
            <a:endParaRPr lang="en-US" sz="1600" smtClean="0"/>
          </a:p>
          <a:p>
            <a:pPr lvl="1"/>
            <a:r>
              <a:rPr lang="en-GB" sz="1600" smtClean="0"/>
              <a:t>Alt.2: Self-contained DMRS </a:t>
            </a:r>
            <a:endParaRPr lang="en-US" sz="1600" smtClean="0"/>
          </a:p>
          <a:p>
            <a:pPr lvl="2"/>
            <a:r>
              <a:rPr lang="en-GB" sz="1600" smtClean="0"/>
              <a:t>NOTE: It does not preclude additional channel estimation aid from synchronization signal.</a:t>
            </a:r>
            <a:endParaRPr lang="en-US" sz="1600" smtClean="0"/>
          </a:p>
          <a:p>
            <a:pPr lvl="1"/>
            <a:r>
              <a:rPr lang="en-GB" sz="1600" smtClean="0"/>
              <a:t>Alt.3: MRS multiplexed in an SS block, if MRS is supported in an SS block.</a:t>
            </a:r>
            <a:endParaRPr lang="en-US" sz="1600" smtClean="0"/>
          </a:p>
          <a:p>
            <a:pPr>
              <a:buNone/>
            </a:pPr>
            <a:r>
              <a:rPr lang="en-GB" sz="1600" b="1" u="sng" smtClean="0"/>
              <a:t>Working assumption (RAN1#88):</a:t>
            </a:r>
            <a:endParaRPr lang="en-US" sz="1600" smtClean="0"/>
          </a:p>
          <a:p>
            <a:pPr lvl="0"/>
            <a:r>
              <a:rPr lang="en-GB" sz="1600" smtClean="0"/>
              <a:t>UE assumes the same PBCH numerology as that of NR-SS</a:t>
            </a:r>
            <a:endParaRPr lang="en-US" sz="1600" smtClean="0"/>
          </a:p>
          <a:p>
            <a:pPr lvl="1"/>
            <a:r>
              <a:rPr lang="en-GB" sz="1600" smtClean="0"/>
              <a:t>If RAN1 will only have 30 kHz subcarrier spacing for PBCH below 6 GHz, RAN1 can discuss this WA again</a:t>
            </a:r>
            <a:endParaRPr lang="en-US" sz="1600" smtClean="0"/>
          </a:p>
          <a:p>
            <a:pPr>
              <a:buNone/>
            </a:pPr>
            <a:endParaRPr lang="en-US" sz="16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000" smtClean="0"/>
          </a:p>
          <a:p>
            <a:r>
              <a:rPr lang="sv-SE" sz="2400" smtClean="0"/>
              <a:t>Avoiding or reducing dedicated DMRS </a:t>
            </a:r>
            <a:br>
              <a:rPr lang="sv-SE" sz="2400" smtClean="0"/>
            </a:br>
            <a:r>
              <a:rPr lang="sv-SE" sz="2400" smtClean="0">
                <a:sym typeface="Wingdings" pitchFamily="2" charset="2"/>
              </a:rPr>
              <a:t> more data REs for</a:t>
            </a:r>
            <a:r>
              <a:rPr lang="sv-SE" sz="2400" smtClean="0"/>
              <a:t> PBCH</a:t>
            </a:r>
          </a:p>
          <a:p>
            <a:r>
              <a:rPr lang="sv-SE" sz="2400" smtClean="0"/>
              <a:t>UE uses (at least) NR-SSS to measure SS-block-RSRP in SS burst set </a:t>
            </a:r>
            <a:br>
              <a:rPr lang="sv-SE" sz="2400" smtClean="0"/>
            </a:br>
            <a:r>
              <a:rPr lang="sv-SE" sz="2400" smtClean="0">
                <a:sym typeface="Wingdings" pitchFamily="2" charset="2"/>
              </a:rPr>
              <a:t> SSS antenna port in the selected SS block has best beamforming gain in SS burst set</a:t>
            </a:r>
            <a:endParaRPr lang="sv-SE" sz="2400" smtClean="0"/>
          </a:p>
          <a:p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endParaRPr lang="sv-SE" sz="2800" smtClean="0"/>
          </a:p>
          <a:p>
            <a:r>
              <a:rPr lang="sv-SE" sz="2800" smtClean="0"/>
              <a:t>At least NR-SSS is used as RS for NR-PBCH. </a:t>
            </a:r>
          </a:p>
          <a:p>
            <a:pPr lvl="1"/>
            <a:r>
              <a:rPr lang="sv-SE" smtClean="0"/>
              <a:t>Note: self-contained RS in NR-PBCH symbols is not precluded</a:t>
            </a:r>
            <a:endParaRPr lang="sv-SE" strike="sngStrike" smtClean="0"/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5407</TotalTime>
  <Words>251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RS for PBCH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RS for PBCH</dc:title>
  <cp:lastModifiedBy>PS</cp:lastModifiedBy>
  <cp:revision>410</cp:revision>
  <dcterms:created xsi:type="dcterms:W3CDTF">2016-04-11T23:33:51Z</dcterms:created>
  <dcterms:modified xsi:type="dcterms:W3CDTF">2017-04-04T22:04:54Z</dcterms:modified>
</cp:coreProperties>
</file>