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1" r:id="rId3"/>
    <p:sldId id="28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84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on SSS antenna port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dirty="0" smtClean="0"/>
              <a:t>ZTE, ZTE Microelectronics</a:t>
            </a:r>
            <a:r>
              <a:rPr lang="en-US" altLang="ja-JP" dirty="0" smtClean="0"/>
              <a:t>, ETRI, Qualcomm,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</a:t>
            </a:r>
            <a:r>
              <a:rPr lang="en-US" altLang="ja-JP" dirty="0" err="1" smtClean="0"/>
              <a:t>MediaTek</a:t>
            </a:r>
            <a:r>
              <a:rPr lang="en-US" altLang="ja-JP" dirty="0" smtClean="0"/>
              <a:t>, KRRI, OPPO, CATT, Motorola Mobility, Lenovo, ITL, Sierra Wireless, Samsung, LG</a:t>
            </a:r>
            <a:r>
              <a:rPr lang="en-US" altLang="ja-JP" dirty="0" smtClean="0"/>
              <a:t>E, Ericsson, NTT </a:t>
            </a:r>
            <a:r>
              <a:rPr lang="en-US" altLang="ja-JP" dirty="0" err="1" smtClean="0"/>
              <a:t>Docomo</a:t>
            </a:r>
            <a:r>
              <a:rPr lang="en-US" altLang="ja-JP" dirty="0" smtClean="0"/>
              <a:t>,</a:t>
            </a:r>
            <a:r>
              <a:rPr lang="sv-SE" dirty="0" smtClean="0"/>
              <a:t> </a:t>
            </a:r>
            <a:r>
              <a:rPr lang="sv-SE" dirty="0" smtClean="0"/>
              <a:t>Sharp, </a:t>
            </a:r>
            <a:r>
              <a:rPr lang="en-US" dirty="0" smtClean="0"/>
              <a:t>Nokia, Alcatel-Lucent </a:t>
            </a:r>
            <a:r>
              <a:rPr lang="en-US" dirty="0" smtClean="0"/>
              <a:t>Shanghai Bell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7189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</a:t>
            </a:r>
            <a:r>
              <a:rPr lang="en-US" altLang="ja-JP"/>
              <a:t>RAN </a:t>
            </a:r>
            <a:r>
              <a:rPr lang="en-US" altLang="ja-JP" smtClean="0"/>
              <a:t>WG1 Meeting #88bis</a:t>
            </a:r>
            <a:endParaRPr lang="en-US" altLang="ja-JP" dirty="0" smtClean="0"/>
          </a:p>
          <a:p>
            <a:r>
              <a:rPr lang="en-US" altLang="ja-JP" smtClean="0"/>
              <a:t>Spokane, USA, 3</a:t>
            </a:r>
            <a:r>
              <a:rPr lang="en-US" altLang="ja-JP" baseline="30000" smtClean="0"/>
              <a:t>rd</a:t>
            </a:r>
            <a:r>
              <a:rPr lang="en-US" altLang="ja-JP" smtClean="0"/>
              <a:t> – 7</a:t>
            </a:r>
            <a:r>
              <a:rPr lang="en-US" altLang="ja-JP" baseline="30000" smtClean="0"/>
              <a:t>th</a:t>
            </a:r>
            <a:r>
              <a:rPr lang="en-US" altLang="ja-JP" smtClean="0"/>
              <a:t> April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8.1.1.1.1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R1-1706279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>
              <a:buNone/>
            </a:pPr>
            <a:endParaRPr lang="en-GB" sz="2400" b="1" u="sng" dirty="0" smtClean="0"/>
          </a:p>
          <a:p>
            <a:pPr>
              <a:buNone/>
            </a:pPr>
            <a:r>
              <a:rPr lang="en-GB" sz="2400" b="1" u="sng" dirty="0" smtClean="0"/>
              <a:t>Agreement (RAN1#88):</a:t>
            </a:r>
            <a:endParaRPr lang="en-US" sz="2400" b="1" dirty="0" smtClean="0"/>
          </a:p>
          <a:p>
            <a:pPr lvl="0">
              <a:buNone/>
            </a:pPr>
            <a:r>
              <a:rPr lang="en-US" sz="2400" dirty="0" smtClean="0"/>
              <a:t>•	The number of antenna port of NR-PSS is </a:t>
            </a:r>
            <a:r>
              <a:rPr lang="en-US" sz="2400" dirty="0" smtClean="0"/>
              <a:t>1</a:t>
            </a:r>
            <a:endParaRPr lang="en-US" sz="2400" dirty="0" smtClean="0"/>
          </a:p>
          <a:p>
            <a:pPr>
              <a:buNone/>
            </a:pPr>
            <a:endParaRPr lang="en-US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en-US" sz="2800" dirty="0" smtClean="0"/>
          </a:p>
          <a:p>
            <a:r>
              <a:rPr lang="sv-SE" sz="2800" dirty="0" smtClean="0"/>
              <a:t>The number of antenna ports of NR-SSS is 1  </a:t>
            </a:r>
            <a:endParaRPr lang="en-US" sz="1600" dirty="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5612</TotalTime>
  <Words>86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SSS antenna port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SSS antenna port</dc:title>
  <dc:creator>JanJ</dc:creator>
  <cp:lastModifiedBy>JanJ</cp:lastModifiedBy>
  <cp:revision>407</cp:revision>
  <dcterms:created xsi:type="dcterms:W3CDTF">2016-04-11T23:33:51Z</dcterms:created>
  <dcterms:modified xsi:type="dcterms:W3CDTF">2017-04-03T20:01:25Z</dcterms:modified>
</cp:coreProperties>
</file>