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5"/>
  </p:notesMasterIdLst>
  <p:sldIdLst>
    <p:sldId id="256" r:id="rId2"/>
    <p:sldId id="286" r:id="rId3"/>
    <p:sldId id="289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859" autoAdjust="0"/>
    <p:restoredTop sz="95065" autoAdjust="0"/>
  </p:normalViewPr>
  <p:slideViewPr>
    <p:cSldViewPr>
      <p:cViewPr varScale="1">
        <p:scale>
          <a:sx n="84" d="100"/>
          <a:sy n="84" d="100"/>
        </p:scale>
        <p:origin x="1638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97E6F70-58AC-4EFB-A450-6450108EFAEE}" type="datetimeFigureOut">
              <a:rPr lang="en-US" altLang="en-US"/>
              <a:pPr>
                <a:defRPr/>
              </a:pPr>
              <a:t>4/4/2017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C74C651-B34A-4D77-BD51-3A0D8479C0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55443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74C651-B34A-4D77-BD51-3A0D8479C053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391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B26FE-11FA-4BE1-AF92-D72199008D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9749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F9345-C070-4FCD-97E0-B379EE2049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9917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564FD-9E2A-4768-AF24-57A5FF4C92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2273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15C4B-1AD3-4FC8-911F-95EBFD279D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9917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63E3B-E930-4C5E-AD42-8CA63CD08A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2367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CB11B-2BE0-4363-9273-65F376044E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9373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5991A-7C2D-431A-BEFD-40334FC5E7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3881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30EB4-9769-4D31-828E-3E0BAB6AB8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8153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38B4E-2727-4528-AC47-C627E5C9D1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0022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B51EA-0F98-42CB-AB10-82E075CA26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7582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A24B8-CA45-4E21-B0E8-67849E267C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0317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5702A5D-30A9-4E3B-AD4D-F3A80E2827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000" dirty="0"/>
              <a:t>WF on </a:t>
            </a:r>
            <a:r>
              <a:rPr lang="en-US" sz="4000" dirty="0" smtClean="0"/>
              <a:t>FeD2D Sidelink Resource Configuration</a:t>
            </a:r>
            <a:endParaRPr lang="ru-RU" sz="4000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Intel, Huawei, HiSilicon</a:t>
            </a:r>
            <a:endParaRPr lang="en-US" altLang="en-US" dirty="0" smtClean="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28600" y="219373"/>
            <a:ext cx="86868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3GPP TSG RAN WG1 Meeting #88bis</a:t>
            </a:r>
            <a:r>
              <a:rPr lang="en-GB" altLang="ko-KR" sz="1800" b="1" dirty="0">
                <a:cs typeface="Times New Roman" panose="02020603050405020304" pitchFamily="18" charset="0"/>
              </a:rPr>
              <a:t>				                  </a:t>
            </a:r>
            <a:r>
              <a:rPr lang="en-US" sz="1800" b="1" dirty="0" smtClean="0"/>
              <a:t>R1-1706241</a:t>
            </a:r>
            <a:endParaRPr lang="en-US" altLang="ru-RU" sz="1800" b="1" dirty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Spokane, USA, 3rd - 7th April 2017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Agenda item - </a:t>
            </a:r>
            <a:r>
              <a:rPr lang="en-US" altLang="ko-KR" sz="1800" b="1" dirty="0" smtClean="0"/>
              <a:t>7.2.9.3.3</a:t>
            </a:r>
            <a:endParaRPr lang="ko-KR" altLang="ko-KR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en-US" sz="2000" dirty="0" smtClean="0"/>
              <a:t>The LTE R12/13 </a:t>
            </a:r>
            <a:r>
              <a:rPr lang="en-US" sz="2000" dirty="0"/>
              <a:t>PSCCH/PSSCH resource pool configuration (mode-1/2) has several drawbacks for wearable and </a:t>
            </a:r>
            <a:r>
              <a:rPr lang="en-US" sz="2000" dirty="0" err="1"/>
              <a:t>IoT</a:t>
            </a:r>
            <a:r>
              <a:rPr lang="en-US" sz="2000" dirty="0"/>
              <a:t> use cases:</a:t>
            </a:r>
          </a:p>
          <a:p>
            <a:pPr lvl="1"/>
            <a:r>
              <a:rPr lang="en-US" sz="1800" dirty="0"/>
              <a:t>PSCCH/PSSCH resources are separated in time that may result in long active duty cycles;</a:t>
            </a:r>
          </a:p>
          <a:p>
            <a:pPr lvl="1"/>
            <a:r>
              <a:rPr lang="en-US" sz="1800" dirty="0"/>
              <a:t>PSCCH resource hopping is defined within PSCCH resource pool, which is not needed for bandwidth limited devices and unicast type of communication.</a:t>
            </a:r>
          </a:p>
          <a:p>
            <a:r>
              <a:rPr lang="en-US" sz="2000" dirty="0" smtClean="0"/>
              <a:t>The LTE R14 </a:t>
            </a:r>
            <a:r>
              <a:rPr lang="en-US" sz="2000" dirty="0"/>
              <a:t>PSCCH/PSSCH resource pool configuration (mode-3/4) is more suitable for wearable and </a:t>
            </a:r>
            <a:r>
              <a:rPr lang="en-US" sz="2000" dirty="0" err="1"/>
              <a:t>IoT</a:t>
            </a:r>
            <a:r>
              <a:rPr lang="en-US" sz="2000" dirty="0"/>
              <a:t> use cases and has several inherited advantages:</a:t>
            </a:r>
          </a:p>
          <a:p>
            <a:pPr lvl="1"/>
            <a:r>
              <a:rPr lang="en-US" sz="1800" dirty="0"/>
              <a:t>The sub-channel based physical structure provides inherited support for bandwidth limited UEs</a:t>
            </a:r>
            <a:r>
              <a:rPr lang="en-US" sz="1800" dirty="0" smtClean="0"/>
              <a:t>.</a:t>
            </a:r>
            <a:endParaRPr lang="en-US" sz="1800" dirty="0"/>
          </a:p>
          <a:p>
            <a:pPr lvl="1"/>
            <a:r>
              <a:rPr lang="en-US" sz="1800" dirty="0"/>
              <a:t>The adjacent allocation of control and shared channel can reduce active duty cycle especially if resource assignment is enabled and thus reduce UE power consumption.</a:t>
            </a:r>
          </a:p>
          <a:p>
            <a:pPr lvl="1"/>
            <a:r>
              <a:rPr lang="en-US" sz="1800" dirty="0"/>
              <a:t>Enables faster access to resources and flexible resource allocation and sharing among UEs.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15C4B-1AD3-4FC8-911F-95EBFD279D03}" type="slidenum">
              <a:rPr lang="en-US" altLang="en-US" smtClean="0"/>
              <a:pPr/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00945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/>
              <a:t>The </a:t>
            </a:r>
            <a:r>
              <a:rPr lang="en-US" dirty="0" smtClean="0"/>
              <a:t>LTE R14 </a:t>
            </a:r>
            <a:r>
              <a:rPr lang="en-US" dirty="0"/>
              <a:t>PSCCH/PSSCH resource pool configuration is used as a baseline assumption for wearable and </a:t>
            </a:r>
            <a:r>
              <a:rPr lang="en-US" dirty="0" err="1"/>
              <a:t>IoT</a:t>
            </a:r>
            <a:r>
              <a:rPr lang="en-US" dirty="0"/>
              <a:t> use </a:t>
            </a:r>
            <a:r>
              <a:rPr lang="en-US" dirty="0" smtClean="0"/>
              <a:t>cases</a:t>
            </a:r>
            <a:endParaRPr lang="en-US" dirty="0"/>
          </a:p>
          <a:p>
            <a:pPr lvl="1"/>
            <a:r>
              <a:rPr lang="en-US" dirty="0"/>
              <a:t>Enhancements to support TDM between control and shared channel and 1 PRB bandwidth are </a:t>
            </a:r>
            <a:r>
              <a:rPr lang="en-US" dirty="0" smtClean="0"/>
              <a:t>introduced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26971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194</Words>
  <Application>Microsoft Office PowerPoint</Application>
  <PresentationFormat>On-screen Show (4:3)</PresentationFormat>
  <Paragraphs>19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맑은 고딕</vt:lpstr>
      <vt:lpstr>宋体</vt:lpstr>
      <vt:lpstr>Arial</vt:lpstr>
      <vt:lpstr>Calibri</vt:lpstr>
      <vt:lpstr>Times New Roman</vt:lpstr>
      <vt:lpstr>Office Theme</vt:lpstr>
      <vt:lpstr>WF on FeD2D Sidelink Resource Configuration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keywords>CTPClassification=CTP_PUBLIC:VisualMarkings=</cp:keywords>
  <cp:lastModifiedBy/>
  <cp:revision>1</cp:revision>
  <dcterms:created xsi:type="dcterms:W3CDTF">2016-04-08T13:39:05Z</dcterms:created>
  <dcterms:modified xsi:type="dcterms:W3CDTF">2017-04-04T16:24:08Z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1e659312-ef3e-4cad-b687-93b6cd6b046f</vt:lpwstr>
  </property>
  <property fmtid="{D5CDD505-2E9C-101B-9397-08002B2CF9AE}" pid="3" name="CTP_TimeStamp">
    <vt:lpwstr>2017-04-03 16:07:33Z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1479161981</vt:lpwstr>
  </property>
  <property fmtid="{D5CDD505-2E9C-101B-9397-08002B2CF9AE}" pid="11" name="CTPClassification">
    <vt:lpwstr>CTP_PUBLIC</vt:lpwstr>
  </property>
</Properties>
</file>