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91" r:id="rId3"/>
    <p:sldId id="290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2859" autoAdjust="0"/>
    <p:restoredTop sz="95501" autoAdjust="0"/>
  </p:normalViewPr>
  <p:slideViewPr>
    <p:cSldViewPr>
      <p:cViewPr varScale="1">
        <p:scale>
          <a:sx n="89" d="100"/>
          <a:sy n="89" d="100"/>
        </p:scale>
        <p:origin x="2118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4/4/2017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FeD2D Discovery Enhancements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Huawei, HiSilicon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88bis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 dirty="0" smtClean="0"/>
              <a:t>R1-1706239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Spokane, USA, 3rd </a:t>
            </a:r>
            <a:r>
              <a:rPr lang="en-US" altLang="ko-KR" sz="1800" b="1" dirty="0"/>
              <a:t>- </a:t>
            </a:r>
            <a:r>
              <a:rPr lang="en-US" altLang="ko-KR" sz="1800" b="1" dirty="0" smtClean="0"/>
              <a:t>7th April 2017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7.2.9.3.2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Bandwidth </a:t>
            </a:r>
            <a:r>
              <a:rPr lang="en-US" dirty="0"/>
              <a:t>limited devices cannot process the whole PSDCH bandwidth and thus existing discovery process can </a:t>
            </a:r>
            <a:r>
              <a:rPr lang="en-US" dirty="0" smtClean="0"/>
              <a:t>take </a:t>
            </a:r>
            <a:r>
              <a:rPr lang="en-US" dirty="0"/>
              <a:t>long time and even may be inefficient </a:t>
            </a:r>
            <a:endParaRPr lang="en-US" dirty="0" smtClean="0"/>
          </a:p>
          <a:p>
            <a:pPr lvl="0"/>
            <a:r>
              <a:rPr lang="en-US" dirty="0" smtClean="0"/>
              <a:t>Additional </a:t>
            </a:r>
            <a:r>
              <a:rPr lang="en-US" dirty="0"/>
              <a:t>enhancement to </a:t>
            </a:r>
            <a:r>
              <a:rPr lang="en-US" dirty="0" smtClean="0"/>
              <a:t>the discovery </a:t>
            </a:r>
            <a:r>
              <a:rPr lang="en-US" dirty="0"/>
              <a:t>process may be necessary for bandwidth limited wearable/MTC </a:t>
            </a:r>
            <a:r>
              <a:rPr lang="en-US" dirty="0" smtClean="0"/>
              <a:t>devices</a:t>
            </a:r>
          </a:p>
          <a:p>
            <a:pPr lvl="0"/>
            <a:r>
              <a:rPr lang="en-US" dirty="0" smtClean="0"/>
              <a:t>Based on review of contributions, several enhancements were identified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578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Study the following enhancements </a:t>
            </a:r>
            <a:r>
              <a:rPr lang="en-US" dirty="0"/>
              <a:t>for discovery </a:t>
            </a:r>
            <a:r>
              <a:rPr lang="en-US" dirty="0" smtClean="0"/>
              <a:t>procedure</a:t>
            </a:r>
          </a:p>
          <a:p>
            <a:pPr lvl="1"/>
            <a:r>
              <a:rPr lang="en-US" dirty="0" smtClean="0"/>
              <a:t>Association of Remote UE and Relay UE discovery resources (remote UE should be aware which resources to monitor)</a:t>
            </a:r>
          </a:p>
          <a:p>
            <a:pPr lvl="1"/>
            <a:r>
              <a:rPr lang="en-US" dirty="0" smtClean="0"/>
              <a:t>Association of Remote UE and Relay UE discovery and communication resources</a:t>
            </a:r>
          </a:p>
          <a:p>
            <a:pPr lvl="1"/>
            <a:r>
              <a:rPr lang="en-US" dirty="0" smtClean="0"/>
              <a:t>Multiple discovery transmission across multiple pools or across sub-channels / sub-bands within one pool</a:t>
            </a:r>
          </a:p>
          <a:p>
            <a:pPr lvl="1"/>
            <a:r>
              <a:rPr lang="en-US" dirty="0" smtClean="0"/>
              <a:t>Physical structure enhancements for bandwidth limited UEs</a:t>
            </a:r>
          </a:p>
          <a:p>
            <a:pPr lvl="2"/>
            <a:r>
              <a:rPr lang="en-US" dirty="0" smtClean="0"/>
              <a:t>E.g. TBS </a:t>
            </a:r>
            <a:r>
              <a:rPr lang="en-US" dirty="0"/>
              <a:t>reduction, increased TTI, higher order modulation, etc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Mechanism to distinguish Relay and Remote UE discovery transmissions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79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</Words>
  <Application>Microsoft Office PowerPoint</Application>
  <PresentationFormat>On-screen Show (4:3)</PresentationFormat>
  <Paragraphs>20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WF on FeD2D Discovery Enhancements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2017-04-04T16:21:42Z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2017-04-03 16:46:30Z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