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7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#88bis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R1-1706232</a:t>
            </a:r>
            <a:endParaRPr lang="en-GB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/>
              <a:t>Spokane,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- 7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7.2.5.2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DMRS density reduction</a:t>
            </a:r>
            <a:endParaRPr lang="en-US" sz="4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China Telecom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Background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65908" y="1086078"/>
            <a:ext cx="10314709" cy="222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RAN#75, a new WID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Enhancements for high capacity stationary wireless link and introduction of 1024 QAM for LTE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approved.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following objective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agreed: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DM-RS overhead reduction using </a:t>
            </a:r>
            <a:r>
              <a:rPr lang="en-GB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OCC4 for DL SU-MIMO rank3/4 in TM9/10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[RAN1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02327"/>
            <a:ext cx="10813473" cy="4668982"/>
          </a:xfrm>
        </p:spPr>
        <p:txBody>
          <a:bodyPr>
            <a:noAutofit/>
          </a:bodyPr>
          <a:lstStyle/>
          <a:p>
            <a:pPr lvl="0"/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Existing DMRS table is modified to support OCC4 DL rank 3/4 SU-MIMO transmission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FFS: Define a new DMRS table or introduce new entries in existing DMRS table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DCI payload size is the same as legacy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 to support OCC4 DL rank 3/4 MU-MIMO transmission is FFS</a:t>
            </a:r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Additional DMRS overhead reduction scheme for rank 3/4 transmission is FFS</a:t>
            </a:r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126</Words>
  <Application>Microsoft Office PowerPoint</Application>
  <PresentationFormat>Custom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Bin Liu</cp:lastModifiedBy>
  <cp:revision>86</cp:revision>
  <dcterms:created xsi:type="dcterms:W3CDTF">2016-03-23T22:01:47Z</dcterms:created>
  <dcterms:modified xsi:type="dcterms:W3CDTF">2017-04-04T16:41:03Z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1491235994</vt:lpwstr>
  </property>
</Properties>
</file>