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94660"/>
  </p:normalViewPr>
  <p:slideViewPr>
    <p:cSldViewPr snapToGrid="0">
      <p:cViewPr varScale="1">
        <p:scale>
          <a:sx n="78" d="100"/>
          <a:sy n="78" d="100"/>
        </p:scale>
        <p:origin x="14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94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689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323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350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410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71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197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496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844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862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823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416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UL SPS configuration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NTT DoCoMo,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668000" y="24713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R1-1706231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0143" y="234093"/>
            <a:ext cx="26477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RAN1 #88bis, Spokane, US</a:t>
            </a:r>
          </a:p>
          <a:p>
            <a:r>
              <a:rPr lang="en-US" dirty="0"/>
              <a:t>AI 8.1.3.3.4</a:t>
            </a:r>
          </a:p>
        </p:txBody>
      </p:sp>
    </p:spTree>
    <p:extLst>
      <p:ext uri="{BB962C8B-B14F-4D97-AF65-F5344CB8AC3E}">
        <p14:creationId xmlns:p14="http://schemas.microsoft.com/office/powerpoint/2010/main" val="2422269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RAN2 agreed that</a:t>
            </a:r>
          </a:p>
          <a:p>
            <a:pPr lvl="1"/>
            <a:r>
              <a:rPr lang="en-GB" sz="2800" dirty="0"/>
              <a:t>NR supports an SPS scheme similar to LTE </a:t>
            </a:r>
            <a:endParaRPr lang="en-US" sz="2800" dirty="0"/>
          </a:p>
          <a:p>
            <a:pPr lvl="1"/>
            <a:r>
              <a:rPr lang="en-GB" sz="2800" dirty="0"/>
              <a:t>NR supports “skipping UL grant” scheme similar to LTE 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78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Proposal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863593" y="178329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For a UL SPS transmission the UE can be configured by higher layer to </a:t>
            </a:r>
          </a:p>
          <a:p>
            <a:pPr lvl="1"/>
            <a:r>
              <a:rPr lang="en-US" sz="2800" dirty="0"/>
              <a:t>always transmit on the given resource independent from if the UE has data in the buffer or not, Or</a:t>
            </a:r>
          </a:p>
          <a:p>
            <a:pPr lvl="1"/>
            <a:r>
              <a:rPr lang="en-US" sz="2800" dirty="0"/>
              <a:t>transmit on the given resource only if the UE has data in its buffer</a:t>
            </a:r>
          </a:p>
          <a:p>
            <a:endParaRPr lang="en-US" sz="3200" dirty="0"/>
          </a:p>
          <a:p>
            <a:r>
              <a:rPr lang="en-US" sz="3200" dirty="0"/>
              <a:t>For a dynamically granted UL transmission the UE can be configured by higher layer to </a:t>
            </a:r>
          </a:p>
          <a:p>
            <a:pPr lvl="1"/>
            <a:r>
              <a:rPr lang="en-US" sz="2800" dirty="0"/>
              <a:t>always transmit on the given resource independent from if the UE has data in the buffer or not, Or</a:t>
            </a:r>
          </a:p>
          <a:p>
            <a:pPr lvl="1"/>
            <a:r>
              <a:rPr lang="en-US" sz="2800" dirty="0"/>
              <a:t>transmit on the given resource only if the UE has data in its buffer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643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130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UL SPS configuration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 for NR</dc:title>
  <dc:creator>Ericsson</dc:creator>
  <cp:lastModifiedBy>Ali Behravan</cp:lastModifiedBy>
  <cp:revision>23</cp:revision>
  <dcterms:created xsi:type="dcterms:W3CDTF">2017-03-30T08:16:27Z</dcterms:created>
  <dcterms:modified xsi:type="dcterms:W3CDTF">2017-04-04T16:12:04Z</dcterms:modified>
</cp:coreProperties>
</file>