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8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2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5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1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9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AC94B-9D21-4349-801A-6DF260F04A6A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1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UE identification for UL SPS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Lenovo, </a:t>
            </a:r>
            <a:r>
              <a:rPr lang="en-US" dirty="0" err="1"/>
              <a:t>MediaTek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0" y="24713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R1-1706230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0143" y="234093"/>
            <a:ext cx="264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#88bis, Spokane, US</a:t>
            </a:r>
          </a:p>
          <a:p>
            <a:r>
              <a:rPr lang="en-US" dirty="0"/>
              <a:t>AI 8.1.3.4</a:t>
            </a:r>
          </a:p>
        </p:txBody>
      </p:sp>
    </p:spTree>
    <p:extLst>
      <p:ext uri="{BB962C8B-B14F-4D97-AF65-F5344CB8AC3E}">
        <p14:creationId xmlns:p14="http://schemas.microsoft.com/office/powerpoint/2010/main" val="242226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RAN2 agreed that</a:t>
            </a:r>
          </a:p>
          <a:p>
            <a:pPr lvl="1"/>
            <a:r>
              <a:rPr lang="en-GB" dirty="0"/>
              <a:t>NR supports an SPS scheme similar to LTE </a:t>
            </a:r>
            <a:endParaRPr lang="en-US" dirty="0"/>
          </a:p>
          <a:p>
            <a:pPr lvl="1"/>
            <a:r>
              <a:rPr lang="en-GB" dirty="0"/>
              <a:t>NR supports “skipping UL grant” scheme similar to LTE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7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63593" y="178329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Study the feasibility of UE identification using DMRS for UL SPS skipping UL grant/activation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transmissions to be able to support shared resource allocation</a:t>
            </a:r>
          </a:p>
          <a:p>
            <a:pPr lvl="1"/>
            <a:r>
              <a:rPr lang="en-US" dirty="0"/>
              <a:t>The study should be done for both OFDM and SC-FDMA</a:t>
            </a:r>
          </a:p>
          <a:p>
            <a:pPr lvl="1"/>
            <a:r>
              <a:rPr lang="en-GB" dirty="0"/>
              <a:t>Using the simulation assumptions in R1-1700480 (Summary of [87-29] email discussion on Simulation assumption for NR DMRS)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643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89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UE identification for UL SPS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for NR</dc:title>
  <dc:creator>Ericsson</dc:creator>
  <cp:lastModifiedBy>Ali Behravan</cp:lastModifiedBy>
  <cp:revision>18</cp:revision>
  <dcterms:created xsi:type="dcterms:W3CDTF">2017-03-30T08:16:27Z</dcterms:created>
  <dcterms:modified xsi:type="dcterms:W3CDTF">2017-04-06T15:49:13Z</dcterms:modified>
</cp:coreProperties>
</file>