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8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2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5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1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C94B-9D21-4349-801A-6DF260F04A6A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EEB1B-2C5C-4249-9D3F-F73FE22AC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1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CA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NTT DOCOMO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4713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R1-1706228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0143" y="234093"/>
            <a:ext cx="2647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#88bis, Spokane, US</a:t>
            </a:r>
          </a:p>
          <a:p>
            <a:r>
              <a:rPr lang="en-US" dirty="0"/>
              <a:t>AI 8.1.3.4</a:t>
            </a:r>
          </a:p>
        </p:txBody>
      </p:sp>
    </p:spTree>
    <p:extLst>
      <p:ext uri="{BB962C8B-B14F-4D97-AF65-F5344CB8AC3E}">
        <p14:creationId xmlns:p14="http://schemas.microsoft.com/office/powerpoint/2010/main" val="2422269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Carrier aggregation has been extensively discussed for LTE. </a:t>
            </a:r>
          </a:p>
          <a:p>
            <a:endParaRPr lang="en-US" dirty="0"/>
          </a:p>
          <a:p>
            <a:r>
              <a:rPr lang="en-US" dirty="0"/>
              <a:t>Important to consider what has been specified for LTE when going to NR</a:t>
            </a:r>
          </a:p>
        </p:txBody>
      </p:sp>
    </p:spTree>
    <p:extLst>
      <p:ext uri="{BB962C8B-B14F-4D97-AF65-F5344CB8AC3E}">
        <p14:creationId xmlns:p14="http://schemas.microsoft.com/office/powerpoint/2010/main" val="256178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baseline for NR carrier aggregation operation is LTE carrier aggregation</a:t>
            </a:r>
            <a:endParaRPr lang="sv-SE" dirty="0"/>
          </a:p>
          <a:p>
            <a:pPr lvl="0"/>
            <a:r>
              <a:rPr lang="en-US" dirty="0"/>
              <a:t>For NR CA, at least CA deployment scenarios 1 – 4 of TS 36.300 Section J.1 are supported with equal priority.</a:t>
            </a:r>
            <a:endParaRPr lang="sv-SE" dirty="0"/>
          </a:p>
          <a:p>
            <a:pPr lvl="0"/>
            <a:r>
              <a:rPr lang="en-US" dirty="0"/>
              <a:t>Primary component carrier (PCC) and secondary CC (SCC) are defined.</a:t>
            </a:r>
            <a:endParaRPr lang="sv-SE" dirty="0"/>
          </a:p>
          <a:p>
            <a:pPr lvl="1"/>
            <a:r>
              <a:rPr lang="en-US" dirty="0"/>
              <a:t>PCC is always active.</a:t>
            </a:r>
            <a:endParaRPr lang="sv-SE" dirty="0"/>
          </a:p>
          <a:p>
            <a:pPr lvl="1"/>
            <a:r>
              <a:rPr lang="en-US" dirty="0"/>
              <a:t>SCC is activated according to </a:t>
            </a:r>
            <a:r>
              <a:rPr lang="en-US" dirty="0" err="1"/>
              <a:t>gNB</a:t>
            </a:r>
            <a:r>
              <a:rPr lang="en-US" dirty="0"/>
              <a:t> indication.</a:t>
            </a:r>
            <a:endParaRPr lang="sv-SE" dirty="0"/>
          </a:p>
          <a:p>
            <a:pPr lvl="1"/>
            <a:r>
              <a:rPr lang="en-US" dirty="0"/>
              <a:t>SCC is de-activated according to </a:t>
            </a:r>
            <a:r>
              <a:rPr lang="en-US" dirty="0" err="1"/>
              <a:t>gNB</a:t>
            </a:r>
            <a:r>
              <a:rPr lang="en-US" dirty="0"/>
              <a:t> indication and UE timer expiration.</a:t>
            </a:r>
            <a:endParaRPr lang="sv-SE" dirty="0"/>
          </a:p>
          <a:p>
            <a:pPr lvl="1"/>
            <a:r>
              <a:rPr lang="en-US" dirty="0"/>
              <a:t>Further study fast CA activation/de-activation mechanism</a:t>
            </a:r>
            <a:endParaRPr lang="sv-SE" dirty="0"/>
          </a:p>
          <a:p>
            <a:pPr lvl="2"/>
            <a:r>
              <a:rPr lang="en-US" dirty="0"/>
              <a:t>CA activation/de-activation based on DCI message or MAC CE</a:t>
            </a:r>
            <a:endParaRPr lang="sv-SE" dirty="0"/>
          </a:p>
          <a:p>
            <a:pPr lvl="0"/>
            <a:r>
              <a:rPr lang="en-US" dirty="0"/>
              <a:t>Carrier aggregation across numerologies is supported</a:t>
            </a:r>
            <a:endParaRPr lang="sv-SE" dirty="0"/>
          </a:p>
          <a:p>
            <a:pPr lvl="0"/>
            <a:r>
              <a:rPr lang="en-US" dirty="0"/>
              <a:t>Carrier aggregation across duplexing schemes is supported</a:t>
            </a:r>
            <a:endParaRPr lang="sv-SE" dirty="0"/>
          </a:p>
          <a:p>
            <a:pPr lvl="0"/>
            <a:r>
              <a:rPr lang="en-US" dirty="0"/>
              <a:t>Multiple timing-advance groups are supported as in LTE</a:t>
            </a:r>
            <a:endParaRPr lang="sv-SE" dirty="0"/>
          </a:p>
          <a:p>
            <a:pPr lvl="1"/>
            <a:r>
              <a:rPr lang="en-US" dirty="0"/>
              <a:t>FFS: The number of timing advance groups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135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CC-groups are supported as in LTE</a:t>
            </a:r>
            <a:endParaRPr lang="sv-SE" dirty="0"/>
          </a:p>
          <a:p>
            <a:pPr lvl="1"/>
            <a:r>
              <a:rPr lang="en-US" dirty="0"/>
              <a:t>At least 1 and 2 CC-group are supported</a:t>
            </a:r>
            <a:endParaRPr lang="sv-SE" dirty="0"/>
          </a:p>
          <a:p>
            <a:pPr lvl="2"/>
            <a:r>
              <a:rPr lang="en-US" dirty="0"/>
              <a:t>FFS: For additional the number of CC-groups</a:t>
            </a:r>
            <a:endParaRPr lang="sv-SE" dirty="0"/>
          </a:p>
          <a:p>
            <a:pPr lvl="1"/>
            <a:r>
              <a:rPr lang="en-US" dirty="0"/>
              <a:t>UCI feedback is transmitted in UL following the LTE procedures with regards to which carrier it is transmitted on.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652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204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CA for NR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for NR</dc:title>
  <dc:creator>Ericsson</dc:creator>
  <cp:lastModifiedBy>Ericsson</cp:lastModifiedBy>
  <cp:revision>5</cp:revision>
  <dcterms:created xsi:type="dcterms:W3CDTF">2017-03-30T08:16:27Z</dcterms:created>
  <dcterms:modified xsi:type="dcterms:W3CDTF">2017-04-04T16:38:01Z</dcterms:modified>
</cp:coreProperties>
</file>