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Wideband Operating Options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</a:t>
            </a:r>
            <a:r>
              <a:rPr lang="en-US" dirty="0" smtClean="0">
                <a:solidFill>
                  <a:schemeClr val="tx1"/>
                </a:solidFill>
              </a:rPr>
              <a:t>Panasonic, Ericsson, Huawei  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R1-1706227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#88bis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WA, U.S.A., April 3-7, 2017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8.1.7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76064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At RAN1#88, an LS [R1-1703920] was sent to RAN4, including the following: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i="1" dirty="0"/>
              <a:t>RAN1 would like to inform RAN4 that RAN1 is discussing the following alternatives for a wider BW CC, i.e., CC BW greater than X (e.g. 100 MHz), </a:t>
            </a:r>
          </a:p>
          <a:p>
            <a:pPr lvl="0"/>
            <a:r>
              <a:rPr lang="en-US" i="1" dirty="0"/>
              <a:t>A) UE is configured with one wideband carrier while the UE utilizes multiple Rx/</a:t>
            </a:r>
            <a:r>
              <a:rPr lang="en-US" i="1" dirty="0" err="1"/>
              <a:t>Tx</a:t>
            </a:r>
            <a:r>
              <a:rPr lang="en-US" i="1" dirty="0"/>
              <a:t> chains (Case 3)</a:t>
            </a:r>
          </a:p>
          <a:p>
            <a:pPr lvl="0"/>
            <a:r>
              <a:rPr lang="en-US" i="1" dirty="0"/>
              <a:t>B) </a:t>
            </a:r>
            <a:r>
              <a:rPr lang="en-GB" i="1" dirty="0"/>
              <a:t>A </a:t>
            </a:r>
            <a:r>
              <a:rPr lang="en-GB" i="1" dirty="0" err="1"/>
              <a:t>gNB</a:t>
            </a:r>
            <a:r>
              <a:rPr lang="en-GB" i="1" dirty="0"/>
              <a:t> can operate simultaneously as wideband CC for some UEs (UEs with single chain) and as a set of intra-band contiguous CCs with CA for other UEs (UEs with multiple chains)</a:t>
            </a:r>
            <a:endParaRPr lang="en-US" i="1" dirty="0"/>
          </a:p>
          <a:p>
            <a:pPr lvl="1"/>
            <a:r>
              <a:rPr lang="en-US" i="1" dirty="0"/>
              <a:t>FFS: Potential impact on design for the wide BW signal/channels</a:t>
            </a:r>
          </a:p>
          <a:p>
            <a:pPr marL="0" indent="0">
              <a:buNone/>
            </a:pPr>
            <a:r>
              <a:rPr lang="en-US" i="1" dirty="0"/>
              <a:t>Note: The support of multiple Rx/</a:t>
            </a:r>
            <a:r>
              <a:rPr lang="en-US" i="1" dirty="0" err="1"/>
              <a:t>Tx</a:t>
            </a:r>
            <a:r>
              <a:rPr lang="en-US" i="1" dirty="0"/>
              <a:t> chains in the </a:t>
            </a:r>
            <a:r>
              <a:rPr lang="en-US" i="1" dirty="0" err="1"/>
              <a:t>gNB</a:t>
            </a:r>
            <a:r>
              <a:rPr lang="en-US" i="1" dirty="0"/>
              <a:t> within one wideband CC is not addressed in above discussion </a:t>
            </a:r>
          </a:p>
        </p:txBody>
      </p:sp>
    </p:spTree>
    <p:extLst>
      <p:ext uri="{BB962C8B-B14F-4D97-AF65-F5344CB8AC3E}">
        <p14:creationId xmlns:p14="http://schemas.microsoft.com/office/powerpoint/2010/main" val="425415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760640"/>
          </a:xfrm>
        </p:spPr>
        <p:txBody>
          <a:bodyPr>
            <a:normAutofit/>
          </a:bodyPr>
          <a:lstStyle/>
          <a:p>
            <a:r>
              <a:rPr lang="en-US" dirty="0" smtClean="0"/>
              <a:t>Consider expandability of the maximum BW defined by RAN4, e.g.</a:t>
            </a:r>
          </a:p>
          <a:p>
            <a:pPr lvl="1"/>
            <a:r>
              <a:rPr lang="en-US" dirty="0" smtClean="0"/>
              <a:t>Requirements for maximum BW </a:t>
            </a:r>
            <a:r>
              <a:rPr lang="en-US" i="1" dirty="0" smtClean="0"/>
              <a:t>x </a:t>
            </a:r>
            <a:r>
              <a:rPr lang="en-US" dirty="0" smtClean="0"/>
              <a:t>MHz in Rel-15</a:t>
            </a:r>
          </a:p>
          <a:p>
            <a:pPr lvl="1"/>
            <a:r>
              <a:rPr lang="en-US" dirty="0" smtClean="0"/>
              <a:t>Requirements for maximum BW </a:t>
            </a:r>
            <a:r>
              <a:rPr lang="en-US" i="1" dirty="0" smtClean="0"/>
              <a:t>y</a:t>
            </a:r>
            <a:r>
              <a:rPr lang="en-US" dirty="0" smtClean="0"/>
              <a:t> &gt; </a:t>
            </a:r>
            <a:r>
              <a:rPr lang="en-US" i="1" dirty="0" smtClean="0"/>
              <a:t>x </a:t>
            </a:r>
            <a:r>
              <a:rPr lang="en-US" dirty="0" smtClean="0"/>
              <a:t>MHz in a later release</a:t>
            </a:r>
          </a:p>
          <a:p>
            <a:pPr marL="57150" indent="0">
              <a:buNone/>
            </a:pPr>
            <a:r>
              <a:rPr lang="en-US" dirty="0" smtClean="0"/>
              <a:t>In order to deploy BW </a:t>
            </a:r>
            <a:r>
              <a:rPr lang="en-US" i="1" dirty="0" smtClean="0"/>
              <a:t>y</a:t>
            </a:r>
            <a:r>
              <a:rPr lang="en-US" dirty="0" smtClean="0"/>
              <a:t> in a later release in a backward compatible manner, i.e. without having to remove Rel-15 UEs from the system, it is needed that Option B) in the previous slide is supported</a:t>
            </a:r>
          </a:p>
        </p:txBody>
      </p:sp>
    </p:spTree>
    <p:extLst>
      <p:ext uri="{BB962C8B-B14F-4D97-AF65-F5344CB8AC3E}">
        <p14:creationId xmlns:p14="http://schemas.microsoft.com/office/powerpoint/2010/main" val="258794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760640"/>
          </a:xfrm>
        </p:spPr>
        <p:txBody>
          <a:bodyPr>
            <a:normAutofit/>
          </a:bodyPr>
          <a:lstStyle/>
          <a:p>
            <a:r>
              <a:rPr lang="en-US" dirty="0" smtClean="0"/>
              <a:t>Support the following:  </a:t>
            </a:r>
          </a:p>
          <a:p>
            <a:pPr lvl="1"/>
            <a:r>
              <a:rPr lang="en-US" dirty="0" smtClean="0"/>
              <a:t>A </a:t>
            </a:r>
            <a:r>
              <a:rPr lang="en-US" dirty="0" err="1" smtClean="0"/>
              <a:t>gNB</a:t>
            </a:r>
            <a:r>
              <a:rPr lang="en-US" dirty="0" smtClean="0"/>
              <a:t> can operate simultaneously as wideband CC for some UEs (e.g. UEs of later </a:t>
            </a:r>
            <a:r>
              <a:rPr lang="en-US" dirty="0"/>
              <a:t>r</a:t>
            </a:r>
            <a:r>
              <a:rPr lang="en-US" dirty="0" smtClean="0"/>
              <a:t>elease) and as a set of intra-band contiguous CCs with CA for other UEs (e.g. UEs of earlier release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Zero </a:t>
            </a:r>
            <a:r>
              <a:rPr lang="en-US" dirty="0" err="1" smtClean="0"/>
              <a:t>guardband</a:t>
            </a:r>
            <a:r>
              <a:rPr lang="en-US" dirty="0" smtClean="0"/>
              <a:t> between CCs within wideband CC</a:t>
            </a:r>
          </a:p>
          <a:p>
            <a:pPr lvl="2"/>
            <a:r>
              <a:rPr lang="en-US" dirty="0" smtClean="0"/>
              <a:t>Allow m</a:t>
            </a:r>
            <a:r>
              <a:rPr lang="en-US" dirty="0" smtClean="0"/>
              <a:t>ultiple Sync signal locations in wideband CC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 smtClean="0"/>
              <a:t>Consider further </a:t>
            </a:r>
            <a:r>
              <a:rPr lang="en-US" dirty="0" smtClean="0"/>
              <a:t>impact </a:t>
            </a:r>
            <a:r>
              <a:rPr lang="en-US" dirty="0"/>
              <a:t>o</a:t>
            </a:r>
            <a:r>
              <a:rPr lang="en-US" dirty="0" smtClean="0"/>
              <a:t>n </a:t>
            </a:r>
            <a:r>
              <a:rPr lang="en-US" dirty="0"/>
              <a:t>design for: </a:t>
            </a:r>
          </a:p>
          <a:p>
            <a:pPr lvl="1"/>
            <a:r>
              <a:rPr lang="en-US" dirty="0" smtClean="0"/>
              <a:t>Reference signals</a:t>
            </a:r>
          </a:p>
          <a:p>
            <a:pPr lvl="1"/>
            <a:r>
              <a:rPr lang="en-US" dirty="0" smtClean="0"/>
              <a:t>Resource </a:t>
            </a:r>
            <a:r>
              <a:rPr lang="en-US" dirty="0"/>
              <a:t>B</a:t>
            </a:r>
            <a:r>
              <a:rPr lang="en-US" dirty="0" smtClean="0"/>
              <a:t>lock Group </a:t>
            </a:r>
            <a:r>
              <a:rPr lang="en-US" dirty="0" smtClean="0"/>
              <a:t>design and CSI </a:t>
            </a:r>
            <a:r>
              <a:rPr lang="en-US" dirty="0" err="1" smtClean="0"/>
              <a:t>subbands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13851</TotalTime>
  <Words>322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Wideband Operating Options</vt:lpstr>
      <vt:lpstr>Background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1193</cp:revision>
  <dcterms:created xsi:type="dcterms:W3CDTF">2015-04-22T00:12:23Z</dcterms:created>
  <dcterms:modified xsi:type="dcterms:W3CDTF">2017-04-04T21:35:06Z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