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70" r:id="rId4"/>
    <p:sldId id="26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9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67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703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11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744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031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876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47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08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683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768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506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2CADE-CF76-418E-8E56-2925558568F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5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8141" y="2586016"/>
            <a:ext cx="9144000" cy="2387600"/>
          </a:xfrm>
        </p:spPr>
        <p:txBody>
          <a:bodyPr anchor="t">
            <a:normAutofit/>
          </a:bodyPr>
          <a:lstStyle/>
          <a:p>
            <a:r>
              <a:rPr lang="en-US" sz="4400" dirty="0">
                <a:latin typeface="+mn-lt"/>
              </a:rPr>
              <a:t>WF on CSI-RS </a:t>
            </a:r>
            <a:r>
              <a:rPr lang="en-US" sz="4400" dirty="0" smtClean="0">
                <a:latin typeface="+mn-lt"/>
              </a:rPr>
              <a:t>Design for CSI acquisition</a:t>
            </a:r>
            <a:r>
              <a:rPr lang="en-US" sz="4400" dirty="0">
                <a:latin typeface="+mn-lt"/>
              </a:rPr>
              <a:t/>
            </a:r>
            <a:br>
              <a:rPr lang="en-US" sz="4400" dirty="0">
                <a:latin typeface="+mn-lt"/>
              </a:rPr>
            </a:br>
            <a:r>
              <a:rPr lang="en-US" dirty="0">
                <a:latin typeface="+mn-lt"/>
              </a:rPr>
              <a:t/>
            </a:r>
            <a:br>
              <a:rPr lang="en-US" dirty="0">
                <a:latin typeface="+mn-lt"/>
              </a:rPr>
            </a:br>
            <a:r>
              <a:rPr lang="en-US" sz="3200" dirty="0">
                <a:latin typeface="+mn-lt"/>
              </a:rPr>
              <a:t>Samsung</a:t>
            </a:r>
            <a:r>
              <a:rPr lang="en-US" sz="3200" dirty="0" smtClean="0">
                <a:latin typeface="+mn-lt"/>
              </a:rPr>
              <a:t>, Ericsson</a:t>
            </a:r>
            <a:r>
              <a:rPr lang="en-US" sz="3200" dirty="0">
                <a:latin typeface="+mn-lt"/>
              </a:rPr>
              <a:t>,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Xinwei</a:t>
            </a:r>
            <a:r>
              <a:rPr lang="en-US" sz="3200" dirty="0" smtClean="0">
                <a:latin typeface="+mn-lt"/>
              </a:rPr>
              <a:t>, </a:t>
            </a:r>
            <a:r>
              <a:rPr lang="en-US" sz="3200" dirty="0" smtClean="0">
                <a:latin typeface="+mn-lt"/>
              </a:rPr>
              <a:t>Qualcomm</a:t>
            </a:r>
            <a:endParaRPr lang="en-US" sz="32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9513" y="285918"/>
            <a:ext cx="112487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1023600" algn="r"/>
              </a:tabLst>
              <a:defRPr/>
            </a:pPr>
            <a:r>
              <a:rPr lang="en-US" sz="2000" b="1" dirty="0"/>
              <a:t>3GPP TSG RAN1 </a:t>
            </a:r>
            <a:r>
              <a:rPr lang="en-GB" altLang="zh-CN" sz="2000" b="1" dirty="0"/>
              <a:t>#</a:t>
            </a:r>
            <a:r>
              <a:rPr lang="en-US" altLang="zh-CN" sz="2000" b="1" dirty="0" smtClean="0"/>
              <a:t>88bis</a:t>
            </a:r>
            <a:r>
              <a:rPr lang="en-US" altLang="zh-CN" sz="2000" b="1" dirty="0"/>
              <a:t>	</a:t>
            </a:r>
            <a:r>
              <a:rPr lang="en-US" sz="2000" b="1" dirty="0"/>
              <a:t>R1-1706223</a:t>
            </a:r>
          </a:p>
          <a:p>
            <a:pPr>
              <a:defRPr/>
            </a:pPr>
            <a:r>
              <a:rPr lang="en-US" altLang="zh-CN" sz="2000" b="1" dirty="0" smtClean="0"/>
              <a:t>Spokane, USA, 3</a:t>
            </a:r>
            <a:r>
              <a:rPr lang="en-US" altLang="zh-CN" sz="2000" b="1" baseline="30000" dirty="0" smtClean="0"/>
              <a:t>rd</a:t>
            </a:r>
            <a:r>
              <a:rPr lang="en-US" altLang="zh-CN" sz="2000" b="1" dirty="0" smtClean="0"/>
              <a:t> </a:t>
            </a:r>
            <a:r>
              <a:rPr lang="en-US" altLang="zh-CN" sz="2000" b="1" dirty="0"/>
              <a:t>– </a:t>
            </a:r>
            <a:r>
              <a:rPr lang="en-US" altLang="zh-CN" sz="2000" b="1" dirty="0" smtClean="0"/>
              <a:t>7</a:t>
            </a:r>
            <a:r>
              <a:rPr lang="en-US" altLang="zh-CN" sz="2000" b="1" baseline="30000" dirty="0" smtClean="0"/>
              <a:t>th</a:t>
            </a:r>
            <a:r>
              <a:rPr lang="en-US" altLang="zh-CN" sz="2000" b="1" dirty="0" smtClean="0"/>
              <a:t>  April, </a:t>
            </a:r>
            <a:r>
              <a:rPr lang="en-US" altLang="zh-CN" sz="2000" b="1" dirty="0"/>
              <a:t>2017 </a:t>
            </a:r>
          </a:p>
          <a:p>
            <a:pPr>
              <a:defRPr/>
            </a:pPr>
            <a:r>
              <a:rPr lang="tr-TR" sz="2000" b="1" dirty="0"/>
              <a:t>Agenda Item: </a:t>
            </a:r>
            <a:r>
              <a:rPr lang="en-US" sz="2000" b="1" dirty="0"/>
              <a:t>8.1.2.4.1</a:t>
            </a:r>
          </a:p>
        </p:txBody>
      </p:sp>
    </p:spTree>
    <p:extLst>
      <p:ext uri="{BB962C8B-B14F-4D97-AF65-F5344CB8AC3E}">
        <p14:creationId xmlns:p14="http://schemas.microsoft.com/office/powerpoint/2010/main" val="3749673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17204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From </a:t>
            </a:r>
            <a:r>
              <a:rPr lang="en-US" dirty="0" smtClean="0"/>
              <a:t>RAN1#88:</a:t>
            </a:r>
          </a:p>
          <a:p>
            <a:endParaRPr lang="en-US" dirty="0"/>
          </a:p>
          <a:p>
            <a:r>
              <a:rPr lang="en-US" altLang="ko-KR" b="1" u="sng" dirty="0" smtClean="0">
                <a:highlight>
                  <a:srgbClr val="00FF00"/>
                </a:highlight>
                <a:ea typeface="MS Mincho" panose="02020609040205080304" pitchFamily="49" charset="-128"/>
                <a:cs typeface="Times New Roman" panose="02020603050405020304" pitchFamily="18" charset="0"/>
              </a:rPr>
              <a:t>Agreements</a:t>
            </a:r>
            <a:r>
              <a:rPr lang="en-US" altLang="ko-KR" b="1" u="sng" dirty="0">
                <a:highlight>
                  <a:srgbClr val="00FF00"/>
                </a:highlight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ko-KR" altLang="ko-KR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The RE pattern for an X-port CSI-RS resource spans N ≥ 1 OFDM symbols in the same slot and is comprised of one or multiple component CSI-RS RE patterns where</a:t>
            </a:r>
            <a:endParaRPr lang="ko-KR" altLang="ko-KR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US" altLang="ko-KR" sz="2200" dirty="0">
                <a:ea typeface="MS Mincho" panose="02020609040205080304" pitchFamily="49" charset="-128"/>
                <a:cs typeface="Times New Roman" panose="02020603050405020304" pitchFamily="18" charset="0"/>
              </a:rPr>
              <a:t>A component CSI-RS RE pattern is defined within a single PRB as Y adjacent REs in the frequency domain and Z adjacent REs in the time domain</a:t>
            </a:r>
            <a:endParaRPr lang="ko-KR" altLang="ko-KR" sz="2200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3">
              <a:tabLst>
                <a:tab pos="1371600" algn="l"/>
              </a:tabLst>
            </a:pPr>
            <a:r>
              <a:rPr lang="en-US" altLang="ko-KR" sz="2200" dirty="0">
                <a:ea typeface="MS Mincho" panose="02020609040205080304" pitchFamily="49" charset="-128"/>
                <a:cs typeface="Times New Roman" panose="02020603050405020304" pitchFamily="18" charset="0"/>
              </a:rPr>
              <a:t>FFS: Support for more than one component CSI-RS RE pattern definition, i.e., value of Y and Z</a:t>
            </a:r>
            <a:endParaRPr lang="ko-KR" altLang="ko-KR" sz="2200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3">
              <a:tabLst>
                <a:tab pos="1371600" algn="l"/>
              </a:tabLst>
            </a:pPr>
            <a:r>
              <a:rPr lang="en-US" altLang="ko-KR" sz="2200" dirty="0">
                <a:ea typeface="MS Mincho" panose="02020609040205080304" pitchFamily="49" charset="-128"/>
                <a:cs typeface="Times New Roman" panose="02020603050405020304" pitchFamily="18" charset="0"/>
              </a:rPr>
              <a:t>FFS: Supported value(s) of Y and Z, e.g. (Y, Z) = {(1,2), (2,1), (4,1), (8,1), (2,2), (2,4)} </a:t>
            </a:r>
            <a:endParaRPr lang="ko-KR" altLang="ko-KR" sz="2200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3">
              <a:tabLst>
                <a:tab pos="1371600" algn="l"/>
              </a:tabLst>
            </a:pPr>
            <a:r>
              <a:rPr lang="en-US" altLang="ko-KR" sz="2200" dirty="0">
                <a:ea typeface="MS Mincho" panose="02020609040205080304" pitchFamily="49" charset="-128"/>
                <a:cs typeface="Times New Roman" panose="02020603050405020304" pitchFamily="18" charset="0"/>
              </a:rPr>
              <a:t>FFS: How to apply CDM within a component CSI-RS RE pattern and across multiple component CSI-RS RE patterns</a:t>
            </a:r>
            <a:endParaRPr lang="ko-KR" altLang="ko-KR" sz="2200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3">
              <a:tabLst>
                <a:tab pos="1371600" algn="l"/>
              </a:tabLst>
            </a:pPr>
            <a:r>
              <a:rPr lang="en-US" altLang="ko-KR" sz="2200" dirty="0">
                <a:ea typeface="MS Mincho" panose="02020609040205080304" pitchFamily="49" charset="-128"/>
                <a:cs typeface="Times New Roman" panose="02020603050405020304" pitchFamily="18" charset="0"/>
              </a:rPr>
              <a:t>Note: Depending on the density reduction approach agreement(s), the Y REs of a component CSI-RS RE pattern may be non-adjacent in the frequency domain</a:t>
            </a:r>
            <a:endParaRPr lang="ko-KR" altLang="ko-KR" sz="2200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US" altLang="ko-KR" sz="2200" dirty="0">
                <a:ea typeface="MS Mincho" panose="02020609040205080304" pitchFamily="49" charset="-128"/>
                <a:cs typeface="Times New Roman" panose="02020603050405020304" pitchFamily="18" charset="0"/>
              </a:rPr>
              <a:t>The multiple component CSI-RS RE patterns can be extended across the frequency domain within the configured CSI-RS bandwidth</a:t>
            </a:r>
            <a:endParaRPr lang="ko-KR" altLang="ko-KR" sz="2200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At least the following numbers of OFDM symbols for a CSI-RS resource are supported</a:t>
            </a:r>
            <a:endParaRPr lang="ko-KR" altLang="ko-KR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US" altLang="ko-KR" sz="2200" dirty="0">
                <a:ea typeface="MS Mincho" panose="02020609040205080304" pitchFamily="49" charset="-128"/>
                <a:cs typeface="Times New Roman" panose="02020603050405020304" pitchFamily="18" charset="0"/>
              </a:rPr>
              <a:t>N = {1, 2, 4}</a:t>
            </a:r>
            <a:endParaRPr lang="ko-KR" altLang="ko-KR" sz="2200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3">
              <a:tabLst>
                <a:tab pos="1371600" algn="l"/>
              </a:tabLst>
            </a:pPr>
            <a:r>
              <a:rPr lang="en-US" altLang="ko-KR" sz="2200" dirty="0">
                <a:ea typeface="MS Mincho" panose="02020609040205080304" pitchFamily="49" charset="-128"/>
                <a:cs typeface="Times New Roman" panose="02020603050405020304" pitchFamily="18" charset="0"/>
              </a:rPr>
              <a:t>FFS, other value(s) of N</a:t>
            </a:r>
            <a:endParaRPr lang="ko-KR" altLang="ko-KR" sz="2200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US" altLang="ko-KR" sz="2200" dirty="0">
                <a:ea typeface="MS Mincho" panose="02020609040205080304" pitchFamily="49" charset="-128"/>
                <a:cs typeface="Times New Roman" panose="02020603050405020304" pitchFamily="18" charset="0"/>
              </a:rPr>
              <a:t>The N OFDM symbols can be adjacent/non-adjacent</a:t>
            </a:r>
            <a:endParaRPr lang="ko-KR" altLang="ko-KR" sz="2200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3">
              <a:tabLst>
                <a:tab pos="1371600" algn="l"/>
              </a:tabLst>
            </a:pPr>
            <a:r>
              <a:rPr lang="en-US" altLang="ko-KR" sz="2200" dirty="0">
                <a:ea typeface="MS Mincho" panose="02020609040205080304" pitchFamily="49" charset="-128"/>
                <a:cs typeface="Times New Roman" panose="02020603050405020304" pitchFamily="18" charset="0"/>
              </a:rPr>
              <a:t>FFS, down-selection on adjacent/non-adjacent OFDM symbols</a:t>
            </a:r>
            <a:endParaRPr lang="ko-KR" altLang="ko-KR" sz="2200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OFDM symbol(s) can be configured to contain CSI-RS only</a:t>
            </a:r>
            <a:endParaRPr lang="ko-KR" altLang="ko-KR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FFS: the applicability of above proposals for beam management (e.g., for beam sweeping, for generation of sub-time units</a:t>
            </a: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128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r>
              <a:rPr lang="en-US" dirty="0"/>
              <a:t>From </a:t>
            </a:r>
            <a:r>
              <a:rPr lang="en-US" dirty="0" smtClean="0"/>
              <a:t>RAN1#88:</a:t>
            </a:r>
          </a:p>
          <a:p>
            <a:endParaRPr lang="en-US" dirty="0"/>
          </a:p>
          <a:p>
            <a:r>
              <a:rPr lang="en-US" altLang="ko-KR" b="1" u="sng" dirty="0" smtClean="0">
                <a:highlight>
                  <a:srgbClr val="00FF00"/>
                </a:highlight>
                <a:ea typeface="MS Mincho" panose="02020609040205080304" pitchFamily="49" charset="-128"/>
                <a:cs typeface="Times New Roman" panose="02020603050405020304" pitchFamily="18" charset="0"/>
              </a:rPr>
              <a:t>Agreements</a:t>
            </a:r>
            <a:r>
              <a:rPr lang="en-US" altLang="ko-KR" b="1" u="sng" dirty="0">
                <a:highlight>
                  <a:srgbClr val="00FF00"/>
                </a:highlight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FFS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on the following aspects: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Location of N OFDM symbols within a slot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Replication of RE pattern across the N OFDM symbols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Supported CDM values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Exact port number assignment to CSI-RS RE pattern, considering at least CDM of ports and relationship of port numbers to dual polarized antenna elements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3">
              <a:tabLst>
                <a:tab pos="1371600" algn="l"/>
              </a:tabLst>
            </a:pP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Support for densities D &gt; 1 RE/port/PRB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Mapping of other physical channels and/or reference signals within the same OFDM symbol(s) as CSI-RS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endParaRPr lang="en-US" dirty="0"/>
          </a:p>
          <a:p>
            <a:pPr marL="0" indent="0" hangingPunc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121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ko-KR" b="1" dirty="0" smtClean="0"/>
              <a:t>Proposals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sz="2400" dirty="0" smtClean="0"/>
              <a:t>For an X port CSI-RS resource, strive to support following design principles</a:t>
            </a:r>
          </a:p>
          <a:p>
            <a:pPr lvl="1"/>
            <a:r>
              <a:rPr lang="en-US" altLang="ko-KR" sz="2000" dirty="0" smtClean="0"/>
              <a:t>Minimize </a:t>
            </a:r>
            <a:r>
              <a:rPr lang="en-US" altLang="ko-KR" sz="2000" dirty="0"/>
              <a:t>the </a:t>
            </a:r>
            <a:r>
              <a:rPr lang="en-US" altLang="ko-KR" sz="2000" dirty="0" smtClean="0"/>
              <a:t>possible pairs </a:t>
            </a:r>
            <a:r>
              <a:rPr lang="en-US" altLang="ko-KR" sz="2000" dirty="0"/>
              <a:t>of (Y,Z</a:t>
            </a:r>
            <a:r>
              <a:rPr lang="en-US" altLang="ko-KR" sz="2000" dirty="0" smtClean="0"/>
              <a:t>) for the component CSI-RS RE patterns</a:t>
            </a:r>
          </a:p>
          <a:p>
            <a:pPr lvl="2"/>
            <a:r>
              <a:rPr lang="en-US" altLang="ko-KR" sz="1600" dirty="0" smtClean="0"/>
              <a:t>Support (Y,Z)=(2,1) at least for CSI acquisition purpose</a:t>
            </a:r>
          </a:p>
          <a:p>
            <a:pPr lvl="2"/>
            <a:r>
              <a:rPr lang="en-US" altLang="ko-KR" sz="1600" dirty="0" smtClean="0"/>
              <a:t>FFS other pairs of (Y,Z)</a:t>
            </a:r>
          </a:p>
          <a:p>
            <a:pPr lvl="3"/>
            <a:r>
              <a:rPr lang="en-US" altLang="ko-KR" sz="1600" dirty="0" smtClean="0"/>
              <a:t>Taking into account various aspects such as support of beam management</a:t>
            </a:r>
            <a:endParaRPr lang="en-US" altLang="ko-KR" sz="1600" dirty="0"/>
          </a:p>
          <a:p>
            <a:pPr lvl="1"/>
            <a:r>
              <a:rPr lang="en-US" altLang="ko-KR" sz="2000" dirty="0" smtClean="0"/>
              <a:t>Optimize </a:t>
            </a:r>
            <a:r>
              <a:rPr lang="en-US" altLang="ko-KR" sz="2000" dirty="0"/>
              <a:t>CDM performance</a:t>
            </a:r>
          </a:p>
          <a:p>
            <a:pPr lvl="2"/>
            <a:r>
              <a:rPr lang="en-US" altLang="ko-KR" sz="1600" dirty="0" smtClean="0"/>
              <a:t>A CDM group cannot span over more than U OFDM symbols and V subcarriers, FFS the values of U and V</a:t>
            </a:r>
            <a:endParaRPr lang="en-US" altLang="ko-KR" sz="1600" dirty="0"/>
          </a:p>
          <a:p>
            <a:pPr lvl="2"/>
            <a:r>
              <a:rPr lang="en-US" altLang="ko-KR" sz="1600" dirty="0" smtClean="0"/>
              <a:t>Support same </a:t>
            </a:r>
            <a:r>
              <a:rPr lang="en-US" altLang="ko-KR" sz="1600" dirty="0"/>
              <a:t>power boosting for all </a:t>
            </a:r>
            <a:r>
              <a:rPr lang="en-US" altLang="ko-KR" sz="1600" dirty="0" smtClean="0"/>
              <a:t>port</a:t>
            </a:r>
            <a:endParaRPr lang="en-US" altLang="ko-KR" sz="2000" dirty="0" smtClean="0"/>
          </a:p>
          <a:p>
            <a:r>
              <a:rPr lang="en-US" altLang="ko-KR" sz="2400" dirty="0" smtClean="0"/>
              <a:t>At least for N=2 OFDM symbols, the RE mapping pattern of the CSI-RS resource is the same in both symbols</a:t>
            </a:r>
          </a:p>
          <a:p>
            <a:pPr lvl="1"/>
            <a:r>
              <a:rPr lang="en-US" altLang="ko-KR" sz="2000" dirty="0" smtClean="0"/>
              <a:t>FFS RE mapping patterns for N=4 OFDM symbols</a:t>
            </a:r>
          </a:p>
          <a:p>
            <a:r>
              <a:rPr lang="en-US" altLang="ko-KR" sz="2400" dirty="0" smtClean="0"/>
              <a:t>Support OCC-2 over the component CSI-RS RE pattern with (Y,Z)=(2,1)</a:t>
            </a:r>
          </a:p>
          <a:p>
            <a:pPr lvl="1"/>
            <a:r>
              <a:rPr lang="en-US" altLang="ko-KR" sz="2000" dirty="0" smtClean="0"/>
              <a:t>Within a CSI-RS resource composed by multiple component CSI-RS RE patterns, OCC can span one or more component RE patterns</a:t>
            </a:r>
          </a:p>
          <a:p>
            <a:r>
              <a:rPr lang="en-US" altLang="ko-KR" sz="2400" dirty="0" smtClean="0"/>
              <a:t>Support CDM-2, CDM-4, and CDM-8</a:t>
            </a:r>
          </a:p>
          <a:p>
            <a:pPr lvl="1"/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18563372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4783</TotalTime>
  <Words>512</Words>
  <Application>Microsoft Office PowerPoint</Application>
  <PresentationFormat>사용자 지정</PresentationFormat>
  <Paragraphs>47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WF on CSI-RS Design for CSI acquisition  Samsung, Ericsson, Xinwei, Qualcomm</vt:lpstr>
      <vt:lpstr>Background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Codebook for Type I  Ericsson, …</dc:title>
  <dc:creator>Hoondong Noh</dc:creator>
  <cp:lastModifiedBy>Windows 사용자</cp:lastModifiedBy>
  <cp:revision>187</cp:revision>
  <dcterms:created xsi:type="dcterms:W3CDTF">2016-11-11T20:08:55Z</dcterms:created>
  <dcterms:modified xsi:type="dcterms:W3CDTF">2017-04-05T18:28:03Z</dcterms:modified>
</cp:coreProperties>
</file>