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82" r:id="rId3"/>
    <p:sldId id="283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0" d="100"/>
          <a:sy n="70" d="100"/>
        </p:scale>
        <p:origin x="175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9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Arial" pitchFamily="34" charset="0"/>
                <a:cs typeface="Arial" pitchFamily="34" charset="0"/>
              </a:rPr>
              <a:t>WF on 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cross link interference mitigation enablers</a:t>
            </a:r>
            <a:endParaRPr lang="en-US" altLang="zh-CN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Huawei, </a:t>
            </a:r>
            <a:r>
              <a:rPr lang="en-US" altLang="zh-CN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HiSilicon, CATT, ZTE, ZTE </a:t>
            </a:r>
            <a:r>
              <a:rPr lang="en-US" altLang="zh-CN" sz="2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Miroelectronics</a:t>
            </a:r>
            <a:r>
              <a:rPr lang="en-US" altLang="zh-CN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Intel</a:t>
            </a:r>
            <a:endParaRPr lang="en-GB" altLang="zh-CN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-61615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#88bis 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Meeting  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R1-1706222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None/>
            </a:pP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Spokane, USA, 3rd – 7th April 2017</a:t>
            </a:r>
            <a:endParaRPr lang="zh-CN" altLang="zh-CN" sz="1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3134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8.1.6.1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>
                <a:latin typeface="Arial" pitchFamily="34" charset="0"/>
                <a:cs typeface="Arial" pitchFamily="34" charset="0"/>
              </a:rPr>
              <a:t>Background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63550" y="1828800"/>
            <a:ext cx="8229600" cy="4876800"/>
          </a:xfrm>
        </p:spPr>
        <p:txBody>
          <a:bodyPr/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In the NR WID RP-170847 it agree to specify the cross link interference schemes  as follows </a:t>
            </a:r>
          </a:p>
          <a:p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2971800"/>
            <a:ext cx="7772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>
                <a:cs typeface="Arial" pitchFamily="34" charset="0"/>
              </a:rPr>
              <a:t>-Duplexing identified in Section 5.1 of TR38.802 supported by a PHY design common to paired and unpaired spectrum, including [RAN1, RAN2, RAN3]:</a:t>
            </a:r>
            <a:endParaRPr lang="zh-CN" altLang="zh-CN" dirty="0" smtClean="0">
              <a:cs typeface="Arial" pitchFamily="34" charset="0"/>
            </a:endParaRPr>
          </a:p>
          <a:p>
            <a:r>
              <a:rPr lang="en-GB" altLang="zh-CN" dirty="0" smtClean="0">
                <a:cs typeface="Arial" pitchFamily="34" charset="0"/>
              </a:rPr>
              <a:t>	-Enablers for interference management mechanisms for handling 	cross-link interference.</a:t>
            </a:r>
            <a:endParaRPr lang="zh-CN" altLang="zh-CN" dirty="0" smtClean="0">
              <a:cs typeface="Arial" pitchFamily="34" charset="0"/>
            </a:endParaRPr>
          </a:p>
          <a:p>
            <a:r>
              <a:rPr lang="en-US" altLang="zh-CN" dirty="0" smtClean="0">
                <a:cs typeface="Arial" pitchFamily="34" charset="0"/>
              </a:rPr>
              <a:t>		-Note: down-selection on enablers for interference 			management mechanisms is to be discussed in RAN1</a:t>
            </a:r>
            <a:endParaRPr lang="zh-CN" altLang="zh-CN" dirty="0" smtClean="0">
              <a:cs typeface="Arial" pitchFamily="34" charset="0"/>
            </a:endParaRPr>
          </a:p>
          <a:p>
            <a:endParaRPr lang="zh-CN" altLang="en-US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>
                <a:latin typeface="Arial" pitchFamily="34" charset="0"/>
                <a:cs typeface="Arial" pitchFamily="34" charset="0"/>
              </a:rPr>
              <a:t>Proposal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3657600"/>
          </a:xfrm>
        </p:spPr>
        <p:txBody>
          <a:bodyPr/>
          <a:lstStyle/>
          <a:p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NR </a:t>
            </a: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supports </a:t>
            </a: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the following cross link interference mitigation enablers </a:t>
            </a:r>
          </a:p>
          <a:p>
            <a:pPr lvl="1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TRP-TRP measurement</a:t>
            </a:r>
          </a:p>
          <a:p>
            <a:pPr lvl="2"/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Details are FFS</a:t>
            </a:r>
          </a:p>
          <a:p>
            <a:pPr lvl="1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UE-UE measurement and reporting</a:t>
            </a:r>
          </a:p>
          <a:p>
            <a:pPr lvl="2"/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Details are FFS</a:t>
            </a:r>
          </a:p>
          <a:p>
            <a:pPr lvl="1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Inter-TRP information exchange</a:t>
            </a:r>
          </a:p>
          <a:p>
            <a:pPr lvl="2"/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Details are </a:t>
            </a:r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FFS</a:t>
            </a:r>
            <a:endParaRPr lang="en-US" altLang="zh-CN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US" altLang="zh-CN" sz="16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89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20662</TotalTime>
  <Words>104</Words>
  <Application>Microsoft Office PowerPoint</Application>
  <PresentationFormat>全屏显示(4:3)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맑은 고딕</vt:lpstr>
      <vt:lpstr>宋体</vt:lpstr>
      <vt:lpstr>Arial</vt:lpstr>
      <vt:lpstr>Calibri</vt:lpstr>
      <vt:lpstr>Times New Roman</vt:lpstr>
      <vt:lpstr>Office Theme</vt:lpstr>
      <vt:lpstr>WF on cross link interference mitigation enablers</vt:lpstr>
      <vt:lpstr>Background</vt:lpstr>
      <vt:lpstr>Proposal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Zhangchi (Hanson)</cp:lastModifiedBy>
  <cp:revision>745</cp:revision>
  <dcterms:created xsi:type="dcterms:W3CDTF">2010-05-12T23:28:36Z</dcterms:created>
  <dcterms:modified xsi:type="dcterms:W3CDTF">2017-04-04T15:56:30Z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(3)Vv0PgnGXklsw2cS0lv66yy6xzXaGFtAsMxq0Xe/Nlsl1Q36lrBTHEAUq5qC4+tMR1Zs1PScm
q9ulTKMNSkMPM2/QMT8LvINWLJAkij3Bp2evAPeBJwGh7mjLsWF69L2uQ8BX+OIfOBbFT4BD
m4+NdDhWQ6NMewAufm2q+1cXvnt0DCEtN1udVHu0iTqHVxsgky4K3Er5FD8Rk+EsPK8KHtax
k95L2Gx6Uc0V9zDHB4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ntR26v4ULDTnvLbT0rrWXv8uuijAfVF4lzOXWpfF9WT0BSW8TbtBFX
Hb2+VS3y0o4pWZCna5aYwLqc/lYhvI3cZCzHY4FlZf/kvJzBN8FGwa2fSuqmNt/Z3N5jPP+0
HFiHJ8VZdL7QphqMpppJjkvAr5mXioxLstYqhwC0nWSZcuBVV7Xk4w20KimF920I88pUmCgi
XAERthxmyPR7EA8ISmi5ZTF+GIQREeutLirH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a+JOhJ1swlzCTSJC3D84oForCSOOxC1JTIn0
/YGXViXS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1491185033</vt:lpwstr>
  </property>
</Properties>
</file>