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Way forward on narrowband measurement accuracy improvement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Huawei, </a:t>
            </a:r>
            <a:r>
              <a:rPr lang="en-US" sz="3200" dirty="0" err="1" smtClean="0"/>
              <a:t>HiSilicon</a:t>
            </a:r>
            <a:r>
              <a:rPr lang="en-US" sz="3200" dirty="0" smtClean="0"/>
              <a:t>, Ericsson</a:t>
            </a:r>
            <a:endParaRPr lang="en-US" sz="32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1706213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7.2.7.2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Background</a:t>
            </a:r>
            <a:endParaRPr lang="en-US" dirty="0">
              <a:latin typeface="+mn-lt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974678" y="1515695"/>
            <a:ext cx="9748234" cy="379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In RAN#75, a new WID on further NB-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IoT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enhancements was approved. One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objective for </a:t>
            </a:r>
            <a:r>
              <a:rPr lang="en-GB" altLang="zh-CN" sz="2400" dirty="0" smtClean="0">
                <a:ea typeface="宋体" panose="02010600030101010101" pitchFamily="2" charset="-122"/>
                <a:cs typeface="Times New Roman" pitchFamily="18" charset="0"/>
              </a:rPr>
              <a:t>narrowband measurement accuracy improvements 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is as follows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hangingPunct="0">
              <a:buNone/>
            </a:pPr>
            <a:r>
              <a:rPr lang="en-GB" altLang="zh-CN" sz="2000" b="1" i="1" dirty="0" smtClean="0"/>
              <a:t>	</a:t>
            </a:r>
            <a:r>
              <a:rPr lang="en-GB" altLang="zh-CN" sz="2000" b="1" i="1" u="sng" dirty="0" smtClean="0"/>
              <a:t>Narrowband measurement accuracy improvements [RAN1, RAN4, RAN2]</a:t>
            </a:r>
            <a:endParaRPr lang="zh-CN" altLang="zh-CN" sz="2000" i="1" dirty="0" smtClean="0"/>
          </a:p>
          <a:p>
            <a:pPr>
              <a:buNone/>
            </a:pPr>
            <a:r>
              <a:rPr lang="en-GB" altLang="zh-CN" sz="2000" i="1" dirty="0" smtClean="0"/>
              <a:t>	Evaluate and if appropriate specify use of additional existing signals than NRS for RRM measurements, with associated RAN4 core requirements taking into account e.g. UE complexity, power consumption, system capacity.</a:t>
            </a:r>
            <a:endParaRPr kumimoji="0" lang="en-US" altLang="ja-JP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kumimoji="0" lang="en-US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In RAN1#88bis, a</a:t>
            </a:r>
            <a:r>
              <a:rPr kumimoji="0" lang="en-US" altLang="ja-JP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 number of companies provide analysis</a:t>
            </a:r>
            <a:r>
              <a:rPr lang="en-US" altLang="ja-JP" sz="2400" dirty="0" smtClean="0">
                <a:cs typeface="Times New Roman" pitchFamily="18" charset="0"/>
              </a:rPr>
              <a:t> on narrowband measurement accuracy improvements.</a:t>
            </a:r>
            <a:endParaRPr lang="en-US" altLang="ja-JP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+mn-lt"/>
                <a:cs typeface="Arial" pitchFamily="34" charset="0"/>
              </a:rPr>
              <a:t>Proposal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7257" y="1143807"/>
            <a:ext cx="10515600" cy="5448062"/>
          </a:xfrm>
        </p:spPr>
        <p:txBody>
          <a:bodyPr>
            <a:noAutofit/>
          </a:bodyPr>
          <a:lstStyle/>
          <a:p>
            <a:pPr lvl="1"/>
            <a:r>
              <a:rPr lang="en-GB" altLang="zh-CN" sz="2800" dirty="0" smtClean="0"/>
              <a:t>At least NSSS is used additionally to NRS for in-band, guard-band, standalone.</a:t>
            </a:r>
            <a:endParaRPr lang="zh-CN" altLang="zh-CN" sz="2800" dirty="0" smtClean="0"/>
          </a:p>
          <a:p>
            <a:pPr lvl="2"/>
            <a:r>
              <a:rPr lang="en-GB" altLang="zh-CN" sz="2400" dirty="0" smtClean="0"/>
              <a:t>FFS details of how UE is informed of NSSS EPRE.</a:t>
            </a:r>
          </a:p>
          <a:p>
            <a:pPr lvl="2"/>
            <a:r>
              <a:rPr lang="en-GB" altLang="zh-CN" sz="2400" dirty="0" smtClean="0"/>
              <a:t>Assumption for simulation on NSSS EPRE is to evaluate [0 , +3, -3]dB compared to NRS</a:t>
            </a:r>
            <a:endParaRPr lang="zh-CN" altLang="zh-CN" sz="2400" dirty="0" smtClean="0"/>
          </a:p>
          <a:p>
            <a:pPr lvl="1"/>
            <a:r>
              <a:rPr lang="en-GB" altLang="zh-CN" sz="2800" dirty="0" smtClean="0"/>
              <a:t>Additional candidates can be NPSS, NPBCH, NPRS, CRS (in-band), PRS (in-band), and the performance improvements should be evaluated until RAN1#89</a:t>
            </a:r>
            <a:endParaRPr lang="zh-CN" altLang="zh-CN" sz="2800" dirty="0" smtClean="0"/>
          </a:p>
          <a:p>
            <a:pPr lvl="2"/>
            <a:r>
              <a:rPr lang="en-GB" altLang="zh-CN" sz="2400" dirty="0" smtClean="0"/>
              <a:t>FFS if the existing signal(s)/channel(s) used additionally to NRS can be different in the serving cell to a neighbour cell</a:t>
            </a:r>
          </a:p>
          <a:p>
            <a:pPr lvl="1"/>
            <a:r>
              <a:rPr lang="en-US" altLang="zh-CN" sz="2800" dirty="0" smtClean="0"/>
              <a:t>FFS for </a:t>
            </a:r>
            <a:r>
              <a:rPr lang="en-US" altLang="zh-CN" sz="2800" dirty="0" err="1" smtClean="0"/>
              <a:t>RRC_connected</a:t>
            </a:r>
            <a:r>
              <a:rPr lang="en-US" altLang="zh-CN" sz="2800" dirty="0" smtClean="0"/>
              <a:t> mode where at least the NPDCCH could be helpful for narrowband measurement accuracy improvement.</a:t>
            </a:r>
            <a:endParaRPr lang="zh-CN" altLang="zh-CN" sz="2800" dirty="0" smtClean="0"/>
          </a:p>
          <a:p>
            <a:pPr lvl="2">
              <a:buNone/>
            </a:pPr>
            <a:endParaRPr lang="zh-CN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173</Words>
  <Application>Microsoft Office PowerPoint</Application>
  <PresentationFormat>自定义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narrowband measurement accuracy improvement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104</cp:revision>
  <dcterms:created xsi:type="dcterms:W3CDTF">2016-03-23T22:01:47Z</dcterms:created>
  <dcterms:modified xsi:type="dcterms:W3CDTF">2017-04-04T16:05:11Z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(3)oMEGYp+Yyz46/HgCZZKJY6CncwaIf/X+6HZilBoe6Qt/KBo1olLM0Kh73enKOMLDJSh4m6hN
OqYTVio3YtBxffGik4BGdz763RrrMdOvEjT7KhSJoMgdPEUL1yhGCYukqedeIn2UmkqhWRsn
76HRUBDxvq05i9BqgZJbgU/s1zvG8E2khOGOahrIYPHAhjGYc283lskzewkhMA2dpkW0PrRd
OyQkVZAhaJEbicwZ5i</vt:lpwstr>
  </property>
  <property fmtid="{D5CDD505-2E9C-101B-9397-08002B2CF9AE}" pid="3" name="_2015_ms_pID_7253431">
    <vt:lpwstr>aDlzlRM4f6naLyIF7V4piuc26uyeIuXrkdB9IiSOJfviUThozDHMPs
5EHnVL/tgv2luxU/YcGs/wjubpJn4SvBrHCgvIImSDfUiDyQdkhXYFEV6fQYvaPDkZ8drEj0
tb62CdFXHm68iNfscW8ejNckJpjwI2p0+71txhckPyB/cJ4szalXBGIB2lN7+w5ewX6yJ5pa
R024OiJMBmcf/ahq+r0oR5v9joHD5XEkEXal</vt:lpwstr>
  </property>
  <property fmtid="{D5CDD505-2E9C-101B-9397-08002B2CF9AE}" pid="4" name="_2015_ms_pID_7253432">
    <vt:lpwstr>5zDjka2QHAIy1mco3HlcZ0tgTQnEIlTM4Sdg
lfFxvIu2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1491321900</vt:lpwstr>
  </property>
</Properties>
</file>