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93" r:id="rId3"/>
    <p:sldId id="288" r:id="rId4"/>
    <p:sldId id="283" r:id="rId5"/>
    <p:sldId id="285" r:id="rId6"/>
    <p:sldId id="286" r:id="rId7"/>
    <p:sldId id="295" r:id="rId8"/>
    <p:sldId id="296" r:id="rId9"/>
    <p:sldId id="297" r:id="rId10"/>
    <p:sldId id="28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536" autoAdjust="0"/>
    <p:restoredTop sz="94660"/>
  </p:normalViewPr>
  <p:slideViewPr>
    <p:cSldViewPr>
      <p:cViewPr>
        <p:scale>
          <a:sx n="75" d="100"/>
          <a:sy n="75" d="100"/>
        </p:scale>
        <p:origin x="-121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bis\WFs\Performance%20Observation\BLER%20summary_v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bis\WFs\Performance%20Observation\BLER%20summary_v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bis\WFs\Performance%20Observation\BLER%20summary_v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bis\WFs\Performance%20Observation\BLER%20summary_v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bis\WFs\Performance%20Observation\BLER%20summary_v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doc\88bis\WFs\Performance%20Observation\BLER%20summary_v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scatterChart>
        <c:scatterStyle val="smoothMarker"/>
        <c:ser>
          <c:idx val="1"/>
          <c:order val="0"/>
          <c:tx>
            <c:v>Nokia L</c:v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'BLER-2'!$I$93:$I$206</c:f>
              <c:numCache>
                <c:formatCode>General</c:formatCode>
                <c:ptCount val="114"/>
                <c:pt idx="0">
                  <c:v>1008</c:v>
                </c:pt>
                <c:pt idx="1">
                  <c:v>1024</c:v>
                </c:pt>
                <c:pt idx="2">
                  <c:v>1056</c:v>
                </c:pt>
                <c:pt idx="3">
                  <c:v>1088</c:v>
                </c:pt>
                <c:pt idx="4">
                  <c:v>1120</c:v>
                </c:pt>
                <c:pt idx="5">
                  <c:v>1152</c:v>
                </c:pt>
                <c:pt idx="6">
                  <c:v>1184</c:v>
                </c:pt>
                <c:pt idx="7">
                  <c:v>1216</c:v>
                </c:pt>
                <c:pt idx="8">
                  <c:v>1248</c:v>
                </c:pt>
                <c:pt idx="9">
                  <c:v>1280</c:v>
                </c:pt>
                <c:pt idx="10">
                  <c:v>1312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  <c:pt idx="19">
                  <c:v>1600</c:v>
                </c:pt>
                <c:pt idx="20">
                  <c:v>1632</c:v>
                </c:pt>
                <c:pt idx="21">
                  <c:v>1664</c:v>
                </c:pt>
                <c:pt idx="22">
                  <c:v>1696</c:v>
                </c:pt>
                <c:pt idx="23">
                  <c:v>1728</c:v>
                </c:pt>
                <c:pt idx="24">
                  <c:v>1760</c:v>
                </c:pt>
                <c:pt idx="25">
                  <c:v>1792</c:v>
                </c:pt>
                <c:pt idx="26">
                  <c:v>1824</c:v>
                </c:pt>
                <c:pt idx="27">
                  <c:v>1856</c:v>
                </c:pt>
                <c:pt idx="28">
                  <c:v>1888</c:v>
                </c:pt>
                <c:pt idx="29">
                  <c:v>1920</c:v>
                </c:pt>
                <c:pt idx="30">
                  <c:v>1952</c:v>
                </c:pt>
                <c:pt idx="31">
                  <c:v>1984</c:v>
                </c:pt>
                <c:pt idx="32">
                  <c:v>2016</c:v>
                </c:pt>
                <c:pt idx="33">
                  <c:v>2048</c:v>
                </c:pt>
                <c:pt idx="34">
                  <c:v>2112</c:v>
                </c:pt>
                <c:pt idx="35">
                  <c:v>2176</c:v>
                </c:pt>
                <c:pt idx="36">
                  <c:v>2240</c:v>
                </c:pt>
                <c:pt idx="37">
                  <c:v>2304</c:v>
                </c:pt>
                <c:pt idx="38">
                  <c:v>2368</c:v>
                </c:pt>
                <c:pt idx="39">
                  <c:v>2432</c:v>
                </c:pt>
                <c:pt idx="40">
                  <c:v>2496</c:v>
                </c:pt>
                <c:pt idx="41">
                  <c:v>2560</c:v>
                </c:pt>
                <c:pt idx="42">
                  <c:v>2624</c:v>
                </c:pt>
                <c:pt idx="43">
                  <c:v>2688</c:v>
                </c:pt>
                <c:pt idx="44">
                  <c:v>2752</c:v>
                </c:pt>
                <c:pt idx="45">
                  <c:v>2816</c:v>
                </c:pt>
                <c:pt idx="46">
                  <c:v>2880</c:v>
                </c:pt>
                <c:pt idx="47">
                  <c:v>2944</c:v>
                </c:pt>
                <c:pt idx="48">
                  <c:v>3008</c:v>
                </c:pt>
                <c:pt idx="49">
                  <c:v>3072</c:v>
                </c:pt>
                <c:pt idx="50">
                  <c:v>3136</c:v>
                </c:pt>
                <c:pt idx="51">
                  <c:v>3200</c:v>
                </c:pt>
                <c:pt idx="52">
                  <c:v>3264</c:v>
                </c:pt>
                <c:pt idx="53">
                  <c:v>3328</c:v>
                </c:pt>
                <c:pt idx="54">
                  <c:v>3392</c:v>
                </c:pt>
                <c:pt idx="55">
                  <c:v>3456</c:v>
                </c:pt>
                <c:pt idx="56">
                  <c:v>3520</c:v>
                </c:pt>
                <c:pt idx="57">
                  <c:v>3584</c:v>
                </c:pt>
                <c:pt idx="58">
                  <c:v>3648</c:v>
                </c:pt>
                <c:pt idx="59">
                  <c:v>3712</c:v>
                </c:pt>
                <c:pt idx="60">
                  <c:v>3776</c:v>
                </c:pt>
                <c:pt idx="61">
                  <c:v>3840</c:v>
                </c:pt>
                <c:pt idx="62">
                  <c:v>3904</c:v>
                </c:pt>
                <c:pt idx="63">
                  <c:v>3968</c:v>
                </c:pt>
                <c:pt idx="64">
                  <c:v>4032</c:v>
                </c:pt>
                <c:pt idx="65">
                  <c:v>4096</c:v>
                </c:pt>
                <c:pt idx="66">
                  <c:v>4160</c:v>
                </c:pt>
                <c:pt idx="67">
                  <c:v>4224</c:v>
                </c:pt>
                <c:pt idx="68">
                  <c:v>4288</c:v>
                </c:pt>
                <c:pt idx="69">
                  <c:v>4352</c:v>
                </c:pt>
                <c:pt idx="70">
                  <c:v>4416</c:v>
                </c:pt>
                <c:pt idx="71">
                  <c:v>4480</c:v>
                </c:pt>
                <c:pt idx="72">
                  <c:v>4544</c:v>
                </c:pt>
                <c:pt idx="73">
                  <c:v>4608</c:v>
                </c:pt>
                <c:pt idx="74">
                  <c:v>4672</c:v>
                </c:pt>
                <c:pt idx="75">
                  <c:v>4736</c:v>
                </c:pt>
                <c:pt idx="76">
                  <c:v>4800</c:v>
                </c:pt>
                <c:pt idx="77">
                  <c:v>4864</c:v>
                </c:pt>
                <c:pt idx="78">
                  <c:v>4928</c:v>
                </c:pt>
                <c:pt idx="79">
                  <c:v>4992</c:v>
                </c:pt>
                <c:pt idx="80">
                  <c:v>5056</c:v>
                </c:pt>
                <c:pt idx="81">
                  <c:v>5120</c:v>
                </c:pt>
                <c:pt idx="82">
                  <c:v>5184</c:v>
                </c:pt>
                <c:pt idx="83">
                  <c:v>5248</c:v>
                </c:pt>
                <c:pt idx="84">
                  <c:v>5312</c:v>
                </c:pt>
                <c:pt idx="85">
                  <c:v>5376</c:v>
                </c:pt>
                <c:pt idx="86">
                  <c:v>5440</c:v>
                </c:pt>
                <c:pt idx="87">
                  <c:v>5504</c:v>
                </c:pt>
                <c:pt idx="88">
                  <c:v>5568</c:v>
                </c:pt>
                <c:pt idx="89">
                  <c:v>5632</c:v>
                </c:pt>
                <c:pt idx="90">
                  <c:v>5696</c:v>
                </c:pt>
                <c:pt idx="91">
                  <c:v>5760</c:v>
                </c:pt>
                <c:pt idx="92">
                  <c:v>5824</c:v>
                </c:pt>
                <c:pt idx="93">
                  <c:v>5888</c:v>
                </c:pt>
                <c:pt idx="94">
                  <c:v>5952</c:v>
                </c:pt>
                <c:pt idx="95">
                  <c:v>6016</c:v>
                </c:pt>
                <c:pt idx="96">
                  <c:v>6080</c:v>
                </c:pt>
                <c:pt idx="97">
                  <c:v>6144</c:v>
                </c:pt>
                <c:pt idx="98">
                  <c:v>6272</c:v>
                </c:pt>
                <c:pt idx="99">
                  <c:v>6400</c:v>
                </c:pt>
                <c:pt idx="100">
                  <c:v>6528</c:v>
                </c:pt>
                <c:pt idx="101">
                  <c:v>6656</c:v>
                </c:pt>
                <c:pt idx="102">
                  <c:v>6784</c:v>
                </c:pt>
                <c:pt idx="103">
                  <c:v>6912</c:v>
                </c:pt>
                <c:pt idx="104">
                  <c:v>7040</c:v>
                </c:pt>
                <c:pt idx="105">
                  <c:v>7168</c:v>
                </c:pt>
                <c:pt idx="106">
                  <c:v>7296</c:v>
                </c:pt>
                <c:pt idx="107">
                  <c:v>7424</c:v>
                </c:pt>
                <c:pt idx="108">
                  <c:v>7552</c:v>
                </c:pt>
                <c:pt idx="109">
                  <c:v>7680</c:v>
                </c:pt>
                <c:pt idx="110">
                  <c:v>7808</c:v>
                </c:pt>
                <c:pt idx="111">
                  <c:v>7936</c:v>
                </c:pt>
                <c:pt idx="112">
                  <c:v>8064</c:v>
                </c:pt>
                <c:pt idx="113">
                  <c:v>8192</c:v>
                </c:pt>
              </c:numCache>
            </c:numRef>
          </c:xVal>
          <c:yVal>
            <c:numRef>
              <c:f>'BLER-2'!$J$93:$J$206</c:f>
              <c:numCache>
                <c:formatCode>General</c:formatCode>
                <c:ptCount val="114"/>
                <c:pt idx="0">
                  <c:v>-0.89794200000000013</c:v>
                </c:pt>
                <c:pt idx="1">
                  <c:v>-0.87995000000000034</c:v>
                </c:pt>
                <c:pt idx="2">
                  <c:v>-0.96900200000000003</c:v>
                </c:pt>
                <c:pt idx="3">
                  <c:v>-0.96621100000000004</c:v>
                </c:pt>
                <c:pt idx="4">
                  <c:v>-0.94809399999999999</c:v>
                </c:pt>
                <c:pt idx="5">
                  <c:v>-0.98667199999999999</c:v>
                </c:pt>
                <c:pt idx="6">
                  <c:v>-1.0009299999999994</c:v>
                </c:pt>
                <c:pt idx="7">
                  <c:v>-0.467642</c:v>
                </c:pt>
                <c:pt idx="8">
                  <c:v>-1.0674299999999994</c:v>
                </c:pt>
                <c:pt idx="10">
                  <c:v>-1.0107899999999999</c:v>
                </c:pt>
                <c:pt idx="11">
                  <c:v>-1.10365</c:v>
                </c:pt>
                <c:pt idx="12">
                  <c:v>-1.0252199999999998</c:v>
                </c:pt>
                <c:pt idx="13">
                  <c:v>-1.0329199999999998</c:v>
                </c:pt>
                <c:pt idx="14">
                  <c:v>-1.0684899999999999</c:v>
                </c:pt>
                <c:pt idx="15">
                  <c:v>-1.0290899999999998</c:v>
                </c:pt>
                <c:pt idx="16">
                  <c:v>-1.0922499999999999</c:v>
                </c:pt>
                <c:pt idx="17">
                  <c:v>-1.0858199999999998</c:v>
                </c:pt>
                <c:pt idx="18">
                  <c:v>-1.08128</c:v>
                </c:pt>
                <c:pt idx="19">
                  <c:v>-1.12998</c:v>
                </c:pt>
                <c:pt idx="20">
                  <c:v>-1.1054599999999999</c:v>
                </c:pt>
                <c:pt idx="21">
                  <c:v>-1.1481699999999999</c:v>
                </c:pt>
                <c:pt idx="23">
                  <c:v>-1.1580999999999999</c:v>
                </c:pt>
                <c:pt idx="24">
                  <c:v>-1.1374599999999999</c:v>
                </c:pt>
                <c:pt idx="25">
                  <c:v>-1.1319999999999992</c:v>
                </c:pt>
                <c:pt idx="26">
                  <c:v>-1.1483099999999999</c:v>
                </c:pt>
                <c:pt idx="27">
                  <c:v>-1.1657299999999993</c:v>
                </c:pt>
                <c:pt idx="28">
                  <c:v>-1.14754</c:v>
                </c:pt>
                <c:pt idx="29">
                  <c:v>-1.1822699999999999</c:v>
                </c:pt>
                <c:pt idx="30">
                  <c:v>-1.1942500000000007</c:v>
                </c:pt>
                <c:pt idx="31">
                  <c:v>-1.1957899999999999</c:v>
                </c:pt>
                <c:pt idx="32">
                  <c:v>-1.2242199999999999</c:v>
                </c:pt>
                <c:pt idx="33">
                  <c:v>-1.2396999999999994</c:v>
                </c:pt>
                <c:pt idx="34">
                  <c:v>-1.2437399999999994</c:v>
                </c:pt>
                <c:pt idx="35">
                  <c:v>-1.20668</c:v>
                </c:pt>
                <c:pt idx="36">
                  <c:v>-1.2336099999999994</c:v>
                </c:pt>
                <c:pt idx="37">
                  <c:v>-1.2124299999999992</c:v>
                </c:pt>
                <c:pt idx="38">
                  <c:v>-1.2200199999999999</c:v>
                </c:pt>
                <c:pt idx="39">
                  <c:v>-1.2777199999999993</c:v>
                </c:pt>
                <c:pt idx="40">
                  <c:v>-1.2799799999999992</c:v>
                </c:pt>
                <c:pt idx="41">
                  <c:v>-1.27606</c:v>
                </c:pt>
                <c:pt idx="42">
                  <c:v>-1.27627</c:v>
                </c:pt>
                <c:pt idx="43">
                  <c:v>-1.3285400000000001</c:v>
                </c:pt>
                <c:pt idx="44">
                  <c:v>-1.2428899999999998</c:v>
                </c:pt>
                <c:pt idx="45">
                  <c:v>-1.2953899999999998</c:v>
                </c:pt>
                <c:pt idx="46">
                  <c:v>-1.31209</c:v>
                </c:pt>
                <c:pt idx="47">
                  <c:v>-1.3192899999999999</c:v>
                </c:pt>
                <c:pt idx="48">
                  <c:v>-1.33693</c:v>
                </c:pt>
                <c:pt idx="49">
                  <c:v>-1.3367800000000001</c:v>
                </c:pt>
                <c:pt idx="50">
                  <c:v>-1.29803</c:v>
                </c:pt>
                <c:pt idx="51">
                  <c:v>-1.33378</c:v>
                </c:pt>
                <c:pt idx="52">
                  <c:v>-1.3588499999999999</c:v>
                </c:pt>
                <c:pt idx="53">
                  <c:v>-1.36056</c:v>
                </c:pt>
                <c:pt idx="55">
                  <c:v>-1.34846</c:v>
                </c:pt>
                <c:pt idx="56">
                  <c:v>-1.3653199999999999</c:v>
                </c:pt>
                <c:pt idx="57">
                  <c:v>-1.36219</c:v>
                </c:pt>
                <c:pt idx="58">
                  <c:v>-1.3597199999999998</c:v>
                </c:pt>
                <c:pt idx="59">
                  <c:v>-1.37304</c:v>
                </c:pt>
                <c:pt idx="60">
                  <c:v>-1.3826000000000001</c:v>
                </c:pt>
                <c:pt idx="61">
                  <c:v>-1.3928700000000001</c:v>
                </c:pt>
                <c:pt idx="62">
                  <c:v>-1.3785400000000001</c:v>
                </c:pt>
                <c:pt idx="63">
                  <c:v>-1.3940300000000001</c:v>
                </c:pt>
                <c:pt idx="64">
                  <c:v>-1.4273699999999994</c:v>
                </c:pt>
                <c:pt idx="65">
                  <c:v>-1.3942399999999999</c:v>
                </c:pt>
                <c:pt idx="66">
                  <c:v>-1.3711800000000001</c:v>
                </c:pt>
                <c:pt idx="67">
                  <c:v>-1.4091599999999993</c:v>
                </c:pt>
                <c:pt idx="68">
                  <c:v>-1.4130199999999993</c:v>
                </c:pt>
                <c:pt idx="69">
                  <c:v>-1.3924300000000001</c:v>
                </c:pt>
                <c:pt idx="70">
                  <c:v>-1.4183899999999998</c:v>
                </c:pt>
                <c:pt idx="71">
                  <c:v>-1.4175099999999994</c:v>
                </c:pt>
                <c:pt idx="72">
                  <c:v>-1.4059399999999989</c:v>
                </c:pt>
                <c:pt idx="73">
                  <c:v>-1.4130999999999994</c:v>
                </c:pt>
                <c:pt idx="74">
                  <c:v>-1.41804</c:v>
                </c:pt>
                <c:pt idx="75">
                  <c:v>-1.4264699999999992</c:v>
                </c:pt>
                <c:pt idx="76">
                  <c:v>-1.4250199999999993</c:v>
                </c:pt>
                <c:pt idx="77">
                  <c:v>-1.4535199999999993</c:v>
                </c:pt>
                <c:pt idx="78">
                  <c:v>-1.4433799999999994</c:v>
                </c:pt>
                <c:pt idx="79">
                  <c:v>-1.4394999999999993</c:v>
                </c:pt>
                <c:pt idx="80">
                  <c:v>-1.45268</c:v>
                </c:pt>
                <c:pt idx="81">
                  <c:v>-1.4361299999999992</c:v>
                </c:pt>
                <c:pt idx="82">
                  <c:v>-1.4637799999999994</c:v>
                </c:pt>
                <c:pt idx="83">
                  <c:v>-1.4359499999999994</c:v>
                </c:pt>
                <c:pt idx="84">
                  <c:v>-1.4444999999999992</c:v>
                </c:pt>
                <c:pt idx="85">
                  <c:v>-1.44411</c:v>
                </c:pt>
                <c:pt idx="86">
                  <c:v>-1.4352999999999994</c:v>
                </c:pt>
                <c:pt idx="87">
                  <c:v>-1.4717299999999991</c:v>
                </c:pt>
                <c:pt idx="88">
                  <c:v>-1.4698399999999994</c:v>
                </c:pt>
                <c:pt idx="89">
                  <c:v>-1.4525999999999992</c:v>
                </c:pt>
                <c:pt idx="90">
                  <c:v>-1.4634899999999993</c:v>
                </c:pt>
                <c:pt idx="91">
                  <c:v>-1.4879099999999994</c:v>
                </c:pt>
                <c:pt idx="92">
                  <c:v>-1.4566999999999994</c:v>
                </c:pt>
                <c:pt idx="93">
                  <c:v>-1.4845199999999998</c:v>
                </c:pt>
                <c:pt idx="94">
                  <c:v>-1.4597699999999993</c:v>
                </c:pt>
                <c:pt idx="95">
                  <c:v>-1.4718899999999993</c:v>
                </c:pt>
                <c:pt idx="96">
                  <c:v>-1.4752999999999994</c:v>
                </c:pt>
                <c:pt idx="97">
                  <c:v>-1.4669299999999994</c:v>
                </c:pt>
                <c:pt idx="98">
                  <c:v>-1.4810399999999992</c:v>
                </c:pt>
                <c:pt idx="99">
                  <c:v>-1.4745199999999998</c:v>
                </c:pt>
                <c:pt idx="100">
                  <c:v>-1.4917599999999998</c:v>
                </c:pt>
                <c:pt idx="101">
                  <c:v>-1.5001899999999999</c:v>
                </c:pt>
                <c:pt idx="102">
                  <c:v>-1.4256799999999994</c:v>
                </c:pt>
                <c:pt idx="103">
                  <c:v>-1.4894699999999994</c:v>
                </c:pt>
                <c:pt idx="104">
                  <c:v>-1.50257</c:v>
                </c:pt>
                <c:pt idx="105">
                  <c:v>-1.5078499999999992</c:v>
                </c:pt>
                <c:pt idx="107">
                  <c:v>-1.5003199999999999</c:v>
                </c:pt>
                <c:pt idx="108">
                  <c:v>-1.5109299999999994</c:v>
                </c:pt>
                <c:pt idx="109">
                  <c:v>-1.4972999999999994</c:v>
                </c:pt>
                <c:pt idx="110">
                  <c:v>-1.5096999999999994</c:v>
                </c:pt>
                <c:pt idx="111">
                  <c:v>-1.5190199999999998</c:v>
                </c:pt>
                <c:pt idx="112">
                  <c:v>-1.50698</c:v>
                </c:pt>
                <c:pt idx="113">
                  <c:v>-1.5351999999999992</c:v>
                </c:pt>
              </c:numCache>
            </c:numRef>
          </c:yVal>
          <c:smooth val="1"/>
        </c:ser>
        <c:ser>
          <c:idx val="2"/>
          <c:order val="1"/>
          <c:tx>
            <c:v>Ericsson BG1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'BLER-2'!$M$3:$M$206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'BLER-2'!$N$3:$N$206</c:f>
              <c:numCache>
                <c:formatCode>General</c:formatCode>
                <c:ptCount val="204"/>
                <c:pt idx="0">
                  <c:v>1.7931600000000001</c:v>
                </c:pt>
                <c:pt idx="1">
                  <c:v>1.6106100000000001</c:v>
                </c:pt>
                <c:pt idx="2">
                  <c:v>1.1817899999999999</c:v>
                </c:pt>
                <c:pt idx="3">
                  <c:v>1.1993400000000001</c:v>
                </c:pt>
                <c:pt idx="4">
                  <c:v>0.77178800000000025</c:v>
                </c:pt>
                <c:pt idx="5">
                  <c:v>0.76867200000000035</c:v>
                </c:pt>
                <c:pt idx="6">
                  <c:v>0.640513</c:v>
                </c:pt>
                <c:pt idx="7">
                  <c:v>0.58135399999999959</c:v>
                </c:pt>
                <c:pt idx="8">
                  <c:v>0.53703199999999962</c:v>
                </c:pt>
                <c:pt idx="9">
                  <c:v>0.51118199999999969</c:v>
                </c:pt>
                <c:pt idx="10">
                  <c:v>0.54485799999999962</c:v>
                </c:pt>
                <c:pt idx="11">
                  <c:v>0.42823900000000004</c:v>
                </c:pt>
                <c:pt idx="12">
                  <c:v>0.42807500000000021</c:v>
                </c:pt>
                <c:pt idx="13">
                  <c:v>0.43780100000000016</c:v>
                </c:pt>
                <c:pt idx="14">
                  <c:v>0.31503500000000001</c:v>
                </c:pt>
                <c:pt idx="15">
                  <c:v>0.4620470000000001</c:v>
                </c:pt>
                <c:pt idx="16">
                  <c:v>0.530501</c:v>
                </c:pt>
                <c:pt idx="17">
                  <c:v>0.62688000000000033</c:v>
                </c:pt>
                <c:pt idx="18">
                  <c:v>0.48343600000000014</c:v>
                </c:pt>
                <c:pt idx="19">
                  <c:v>0.39088900000000038</c:v>
                </c:pt>
                <c:pt idx="20">
                  <c:v>0.31481000000000031</c:v>
                </c:pt>
                <c:pt idx="21">
                  <c:v>0.16658700000000004</c:v>
                </c:pt>
                <c:pt idx="22">
                  <c:v>0.11776900000000005</c:v>
                </c:pt>
                <c:pt idx="23">
                  <c:v>7.567500000000002E-2</c:v>
                </c:pt>
                <c:pt idx="24">
                  <c:v>2.9641000000000018E-2</c:v>
                </c:pt>
                <c:pt idx="25">
                  <c:v>8.2819000000000018E-2</c:v>
                </c:pt>
                <c:pt idx="26">
                  <c:v>2.4608000000000005E-2</c:v>
                </c:pt>
                <c:pt idx="27">
                  <c:v>2.8223000000000005E-2</c:v>
                </c:pt>
                <c:pt idx="28">
                  <c:v>-8.6930000000000028E-3</c:v>
                </c:pt>
                <c:pt idx="29">
                  <c:v>-2.805100000000001E-2</c:v>
                </c:pt>
                <c:pt idx="30">
                  <c:v>1.9612000000000011E-2</c:v>
                </c:pt>
                <c:pt idx="31">
                  <c:v>-0.10956800000000004</c:v>
                </c:pt>
                <c:pt idx="32">
                  <c:v>-7.0708000000000035E-2</c:v>
                </c:pt>
                <c:pt idx="33">
                  <c:v>-0.10849600000000006</c:v>
                </c:pt>
                <c:pt idx="34">
                  <c:v>-0.14182800000000001</c:v>
                </c:pt>
                <c:pt idx="35">
                  <c:v>-0.16492300000000001</c:v>
                </c:pt>
                <c:pt idx="36">
                  <c:v>-0.18669600000000008</c:v>
                </c:pt>
                <c:pt idx="37">
                  <c:v>-0.20723600000000009</c:v>
                </c:pt>
                <c:pt idx="38">
                  <c:v>-0.20113700000000001</c:v>
                </c:pt>
                <c:pt idx="39">
                  <c:v>-0.29553200000000002</c:v>
                </c:pt>
                <c:pt idx="40">
                  <c:v>-0.29184300000000002</c:v>
                </c:pt>
                <c:pt idx="41">
                  <c:v>-0.29692400000000024</c:v>
                </c:pt>
                <c:pt idx="42">
                  <c:v>-0.28532000000000024</c:v>
                </c:pt>
                <c:pt idx="43">
                  <c:v>-0.35984800000000017</c:v>
                </c:pt>
                <c:pt idx="44">
                  <c:v>-0.2856550000000001</c:v>
                </c:pt>
                <c:pt idx="45">
                  <c:v>-0.351107</c:v>
                </c:pt>
                <c:pt idx="46">
                  <c:v>-0.39916500000000027</c:v>
                </c:pt>
                <c:pt idx="47">
                  <c:v>-0.4272890000000002</c:v>
                </c:pt>
                <c:pt idx="48">
                  <c:v>-0.4120810000000002</c:v>
                </c:pt>
                <c:pt idx="49">
                  <c:v>-0.39513900000000002</c:v>
                </c:pt>
                <c:pt idx="50">
                  <c:v>-0.45896700000000001</c:v>
                </c:pt>
                <c:pt idx="51">
                  <c:v>-0.48020600000000002</c:v>
                </c:pt>
                <c:pt idx="52">
                  <c:v>-0.49405400000000022</c:v>
                </c:pt>
                <c:pt idx="53">
                  <c:v>-0.50436299999999945</c:v>
                </c:pt>
                <c:pt idx="54">
                  <c:v>-0.46029499999999995</c:v>
                </c:pt>
                <c:pt idx="55">
                  <c:v>-0.47834800000000016</c:v>
                </c:pt>
                <c:pt idx="56">
                  <c:v>-0.47742100000000021</c:v>
                </c:pt>
                <c:pt idx="57">
                  <c:v>-0.49742400000000031</c:v>
                </c:pt>
                <c:pt idx="58">
                  <c:v>-0.46225700000000003</c:v>
                </c:pt>
                <c:pt idx="59">
                  <c:v>-0.47837100000000027</c:v>
                </c:pt>
                <c:pt idx="60">
                  <c:v>-0.51570300000000002</c:v>
                </c:pt>
                <c:pt idx="61">
                  <c:v>-0.49371700000000002</c:v>
                </c:pt>
                <c:pt idx="62">
                  <c:v>-0.49894300000000008</c:v>
                </c:pt>
                <c:pt idx="63">
                  <c:v>-0.59260600000000008</c:v>
                </c:pt>
                <c:pt idx="64">
                  <c:v>-0.6446500000000005</c:v>
                </c:pt>
                <c:pt idx="65">
                  <c:v>-0.66184100000000079</c:v>
                </c:pt>
                <c:pt idx="66">
                  <c:v>-0.61493000000000031</c:v>
                </c:pt>
                <c:pt idx="67">
                  <c:v>-0.63891000000000031</c:v>
                </c:pt>
                <c:pt idx="68">
                  <c:v>-0.63811600000000002</c:v>
                </c:pt>
                <c:pt idx="69">
                  <c:v>-0.6921480000000001</c:v>
                </c:pt>
                <c:pt idx="70">
                  <c:v>-0.76190899999999995</c:v>
                </c:pt>
                <c:pt idx="71">
                  <c:v>-0.77977900000000056</c:v>
                </c:pt>
                <c:pt idx="72">
                  <c:v>-0.76952900000000035</c:v>
                </c:pt>
                <c:pt idx="73">
                  <c:v>-0.79179699999999997</c:v>
                </c:pt>
                <c:pt idx="74">
                  <c:v>-0.78122999999999998</c:v>
                </c:pt>
                <c:pt idx="75">
                  <c:v>-0.77338799999999985</c:v>
                </c:pt>
                <c:pt idx="76">
                  <c:v>-0.77497700000000025</c:v>
                </c:pt>
                <c:pt idx="77">
                  <c:v>-0.86561600000000005</c:v>
                </c:pt>
                <c:pt idx="78">
                  <c:v>-0.8852319999999998</c:v>
                </c:pt>
                <c:pt idx="79">
                  <c:v>-0.86683399999999999</c:v>
                </c:pt>
                <c:pt idx="80">
                  <c:v>-0.86728799999999961</c:v>
                </c:pt>
                <c:pt idx="81">
                  <c:v>-0.85106899999999996</c:v>
                </c:pt>
                <c:pt idx="82">
                  <c:v>-0.831515</c:v>
                </c:pt>
                <c:pt idx="83">
                  <c:v>-0.81135599999999997</c:v>
                </c:pt>
                <c:pt idx="84">
                  <c:v>-0.90908</c:v>
                </c:pt>
                <c:pt idx="85">
                  <c:v>-0.95374400000000048</c:v>
                </c:pt>
                <c:pt idx="86">
                  <c:v>-0.95398700000000003</c:v>
                </c:pt>
                <c:pt idx="88">
                  <c:v>-0.88611099999999976</c:v>
                </c:pt>
                <c:pt idx="89">
                  <c:v>-0.89548499999999964</c:v>
                </c:pt>
                <c:pt idx="90">
                  <c:v>-0.89698299999999964</c:v>
                </c:pt>
                <c:pt idx="91">
                  <c:v>-0.95103899999999997</c:v>
                </c:pt>
                <c:pt idx="92">
                  <c:v>-0.922956</c:v>
                </c:pt>
                <c:pt idx="93">
                  <c:v>-0.90522499999999961</c:v>
                </c:pt>
                <c:pt idx="94">
                  <c:v>-0.95053799999999966</c:v>
                </c:pt>
                <c:pt idx="95">
                  <c:v>-1.0762499999999999</c:v>
                </c:pt>
                <c:pt idx="96">
                  <c:v>-1.05213</c:v>
                </c:pt>
                <c:pt idx="97">
                  <c:v>-1.01244</c:v>
                </c:pt>
                <c:pt idx="98">
                  <c:v>-1.0503899999999999</c:v>
                </c:pt>
                <c:pt idx="99">
                  <c:v>-1.0220800000000001</c:v>
                </c:pt>
                <c:pt idx="100">
                  <c:v>-1.0165299999999993</c:v>
                </c:pt>
                <c:pt idx="101">
                  <c:v>-1.0277899999999998</c:v>
                </c:pt>
                <c:pt idx="102">
                  <c:v>-1.1427099999999999</c:v>
                </c:pt>
                <c:pt idx="103">
                  <c:v>-1.14069</c:v>
                </c:pt>
                <c:pt idx="104">
                  <c:v>-1.1500100000000006</c:v>
                </c:pt>
                <c:pt idx="105">
                  <c:v>-1.1644800000000006</c:v>
                </c:pt>
                <c:pt idx="106">
                  <c:v>-1.15943</c:v>
                </c:pt>
                <c:pt idx="107">
                  <c:v>-1.17147</c:v>
                </c:pt>
                <c:pt idx="108">
                  <c:v>-1.1421500000000007</c:v>
                </c:pt>
                <c:pt idx="109">
                  <c:v>-1.2454199999999993</c:v>
                </c:pt>
                <c:pt idx="110">
                  <c:v>-1.2218299999999989</c:v>
                </c:pt>
                <c:pt idx="111">
                  <c:v>-1.23045</c:v>
                </c:pt>
                <c:pt idx="112">
                  <c:v>-1.2120199999999999</c:v>
                </c:pt>
                <c:pt idx="113">
                  <c:v>-1.1505700000000001</c:v>
                </c:pt>
                <c:pt idx="114">
                  <c:v>-1.2202299999999993</c:v>
                </c:pt>
                <c:pt idx="115">
                  <c:v>-1.16083</c:v>
                </c:pt>
                <c:pt idx="116">
                  <c:v>-1.2394599999999998</c:v>
                </c:pt>
                <c:pt idx="117">
                  <c:v>-1.2332399999999992</c:v>
                </c:pt>
                <c:pt idx="118">
                  <c:v>-1.2120299999999993</c:v>
                </c:pt>
                <c:pt idx="119">
                  <c:v>-1.1121700000000001</c:v>
                </c:pt>
                <c:pt idx="120">
                  <c:v>-1.1402500000000007</c:v>
                </c:pt>
                <c:pt idx="121">
                  <c:v>-1.1780200000000001</c:v>
                </c:pt>
                <c:pt idx="122">
                  <c:v>-1.1595899999999999</c:v>
                </c:pt>
                <c:pt idx="123">
                  <c:v>-1.1449800000000001</c:v>
                </c:pt>
                <c:pt idx="124">
                  <c:v>-1.2246999999999992</c:v>
                </c:pt>
                <c:pt idx="125">
                  <c:v>-1.2296999999999993</c:v>
                </c:pt>
                <c:pt idx="126">
                  <c:v>-1.2852899999999998</c:v>
                </c:pt>
                <c:pt idx="127">
                  <c:v>-1.3422000000000001</c:v>
                </c:pt>
                <c:pt idx="128">
                  <c:v>-1.34406</c:v>
                </c:pt>
                <c:pt idx="129">
                  <c:v>-1.35744</c:v>
                </c:pt>
                <c:pt idx="130">
                  <c:v>-1.3381400000000001</c:v>
                </c:pt>
                <c:pt idx="131">
                  <c:v>-1.3318299999999994</c:v>
                </c:pt>
                <c:pt idx="132">
                  <c:v>-1.3088199999999999</c:v>
                </c:pt>
                <c:pt idx="133">
                  <c:v>-1.3073299999999994</c:v>
                </c:pt>
                <c:pt idx="134">
                  <c:v>-1.4273399999999994</c:v>
                </c:pt>
                <c:pt idx="135">
                  <c:v>-1.4169599999999998</c:v>
                </c:pt>
                <c:pt idx="136">
                  <c:v>-1.4154899999999992</c:v>
                </c:pt>
                <c:pt idx="137">
                  <c:v>-1.3876199999999999</c:v>
                </c:pt>
                <c:pt idx="138">
                  <c:v>-1.4256799999999994</c:v>
                </c:pt>
                <c:pt idx="139">
                  <c:v>-1.4322299999999992</c:v>
                </c:pt>
                <c:pt idx="140">
                  <c:v>-1.3818699999999993</c:v>
                </c:pt>
                <c:pt idx="141">
                  <c:v>-1.4299599999999992</c:v>
                </c:pt>
                <c:pt idx="142">
                  <c:v>-1.48638</c:v>
                </c:pt>
                <c:pt idx="143">
                  <c:v>-1.4473499999999992</c:v>
                </c:pt>
                <c:pt idx="144">
                  <c:v>-1.4628899999999998</c:v>
                </c:pt>
                <c:pt idx="145">
                  <c:v>-1.47678</c:v>
                </c:pt>
                <c:pt idx="146">
                  <c:v>-1.45021</c:v>
                </c:pt>
                <c:pt idx="147">
                  <c:v>-1.4172999999999993</c:v>
                </c:pt>
                <c:pt idx="148">
                  <c:v>-1.4850899999999998</c:v>
                </c:pt>
                <c:pt idx="149">
                  <c:v>-1.4873299999999994</c:v>
                </c:pt>
                <c:pt idx="150">
                  <c:v>-1.4882299999999993</c:v>
                </c:pt>
                <c:pt idx="151">
                  <c:v>-1.5046299999999992</c:v>
                </c:pt>
                <c:pt idx="152">
                  <c:v>-1.4457499999999994</c:v>
                </c:pt>
                <c:pt idx="153">
                  <c:v>-1.4698099999999994</c:v>
                </c:pt>
                <c:pt idx="154">
                  <c:v>-1.4968399999999993</c:v>
                </c:pt>
                <c:pt idx="155">
                  <c:v>-1.4885599999999999</c:v>
                </c:pt>
                <c:pt idx="156">
                  <c:v>-1.4249299999999994</c:v>
                </c:pt>
                <c:pt idx="157">
                  <c:v>-1.4395299999999991</c:v>
                </c:pt>
                <c:pt idx="158">
                  <c:v>-1.4351299999999994</c:v>
                </c:pt>
                <c:pt idx="159">
                  <c:v>-1.3778999999999992</c:v>
                </c:pt>
                <c:pt idx="160">
                  <c:v>-1.3767499999999999</c:v>
                </c:pt>
                <c:pt idx="161">
                  <c:v>-1.22824</c:v>
                </c:pt>
                <c:pt idx="162">
                  <c:v>-1.2397599999999998</c:v>
                </c:pt>
                <c:pt idx="163">
                  <c:v>-1.2032499999999993</c:v>
                </c:pt>
                <c:pt idx="164">
                  <c:v>-1.25244</c:v>
                </c:pt>
                <c:pt idx="165">
                  <c:v>-1.3641300000000001</c:v>
                </c:pt>
                <c:pt idx="166">
                  <c:v>-1.3353299999999992</c:v>
                </c:pt>
                <c:pt idx="167">
                  <c:v>-1.3900300000000001</c:v>
                </c:pt>
                <c:pt idx="168">
                  <c:v>-1.3631500000000001</c:v>
                </c:pt>
                <c:pt idx="169">
                  <c:v>-1.4505299999999994</c:v>
                </c:pt>
                <c:pt idx="170">
                  <c:v>-1.4781599999999999</c:v>
                </c:pt>
                <c:pt idx="171">
                  <c:v>-1.4690799999999993</c:v>
                </c:pt>
                <c:pt idx="172">
                  <c:v>-1.45208</c:v>
                </c:pt>
                <c:pt idx="173">
                  <c:v>-1.4936899999999993</c:v>
                </c:pt>
                <c:pt idx="174">
                  <c:v>-1.4848999999999994</c:v>
                </c:pt>
                <c:pt idx="175">
                  <c:v>-1.5002199999999999</c:v>
                </c:pt>
                <c:pt idx="176">
                  <c:v>-1.56027</c:v>
                </c:pt>
                <c:pt idx="177">
                  <c:v>-1.5697999999999994</c:v>
                </c:pt>
                <c:pt idx="178">
                  <c:v>-1.57867</c:v>
                </c:pt>
                <c:pt idx="179">
                  <c:v>-1.5839399999999992</c:v>
                </c:pt>
                <c:pt idx="180">
                  <c:v>-1.58484</c:v>
                </c:pt>
                <c:pt idx="181">
                  <c:v>-1.58467</c:v>
                </c:pt>
                <c:pt idx="182">
                  <c:v>-1.6020000000000001</c:v>
                </c:pt>
                <c:pt idx="183">
                  <c:v>-1.5622499999999999</c:v>
                </c:pt>
                <c:pt idx="184">
                  <c:v>-1.5728899999999999</c:v>
                </c:pt>
                <c:pt idx="185">
                  <c:v>-1.57331</c:v>
                </c:pt>
                <c:pt idx="186">
                  <c:v>-1.59707</c:v>
                </c:pt>
                <c:pt idx="187">
                  <c:v>-1.5932599999999999</c:v>
                </c:pt>
                <c:pt idx="188">
                  <c:v>-1.5582100000000001</c:v>
                </c:pt>
                <c:pt idx="189">
                  <c:v>-1.6047899999999999</c:v>
                </c:pt>
                <c:pt idx="190">
                  <c:v>-1.6140099999999999</c:v>
                </c:pt>
                <c:pt idx="191">
                  <c:v>-1.59036</c:v>
                </c:pt>
                <c:pt idx="192">
                  <c:v>-1.6126199999999999</c:v>
                </c:pt>
                <c:pt idx="193">
                  <c:v>-1.59988</c:v>
                </c:pt>
                <c:pt idx="194">
                  <c:v>-1.6068</c:v>
                </c:pt>
                <c:pt idx="195">
                  <c:v>-1.60581</c:v>
                </c:pt>
                <c:pt idx="196">
                  <c:v>-1.62398</c:v>
                </c:pt>
                <c:pt idx="197">
                  <c:v>-1.64246</c:v>
                </c:pt>
                <c:pt idx="198">
                  <c:v>-1.6196999999999993</c:v>
                </c:pt>
                <c:pt idx="199">
                  <c:v>-1.6303300000000001</c:v>
                </c:pt>
                <c:pt idx="200">
                  <c:v>-1.6339899999999998</c:v>
                </c:pt>
                <c:pt idx="201">
                  <c:v>-1.6216299999999992</c:v>
                </c:pt>
                <c:pt idx="202">
                  <c:v>-1.62232</c:v>
                </c:pt>
                <c:pt idx="203">
                  <c:v>-1.6257199999999998</c:v>
                </c:pt>
              </c:numCache>
            </c:numRef>
          </c:yVal>
          <c:smooth val="1"/>
        </c:ser>
        <c:ser>
          <c:idx val="3"/>
          <c:order val="2"/>
          <c:tx>
            <c:v>Ericsson BG2</c:v>
          </c:tx>
          <c:spPr>
            <a:ln>
              <a:solidFill>
                <a:srgbClr val="00B0F0"/>
              </a:solidFill>
            </a:ln>
          </c:spPr>
          <c:marker>
            <c:spPr>
              <a:ln>
                <a:solidFill>
                  <a:srgbClr val="00B0F0"/>
                </a:solidFill>
              </a:ln>
            </c:spPr>
          </c:marker>
          <c:xVal>
            <c:numRef>
              <c:f>'BLER-2'!$M$3:$M$206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'BLER-2'!$O$3:$O$206</c:f>
              <c:numCache>
                <c:formatCode>General</c:formatCode>
                <c:ptCount val="204"/>
                <c:pt idx="0">
                  <c:v>1.29291</c:v>
                </c:pt>
                <c:pt idx="1">
                  <c:v>1.01285</c:v>
                </c:pt>
                <c:pt idx="2">
                  <c:v>0.88434699999999977</c:v>
                </c:pt>
                <c:pt idx="3">
                  <c:v>0.71687900000000049</c:v>
                </c:pt>
                <c:pt idx="4">
                  <c:v>0.73429800000000034</c:v>
                </c:pt>
                <c:pt idx="5">
                  <c:v>0.68392299999999973</c:v>
                </c:pt>
                <c:pt idx="6">
                  <c:v>0.58873199999999981</c:v>
                </c:pt>
                <c:pt idx="7">
                  <c:v>0.52430299999999941</c:v>
                </c:pt>
                <c:pt idx="8">
                  <c:v>0.42040200000000016</c:v>
                </c:pt>
                <c:pt idx="9">
                  <c:v>0.37449800000000016</c:v>
                </c:pt>
                <c:pt idx="10">
                  <c:v>0.32018200000000024</c:v>
                </c:pt>
                <c:pt idx="11">
                  <c:v>9.3693000000000082E-2</c:v>
                </c:pt>
                <c:pt idx="12">
                  <c:v>2.0390999999999989E-2</c:v>
                </c:pt>
                <c:pt idx="13">
                  <c:v>0.3646270000000002</c:v>
                </c:pt>
                <c:pt idx="14">
                  <c:v>7.8173999999999993E-2</c:v>
                </c:pt>
                <c:pt idx="15">
                  <c:v>7.2222000000000008E-2</c:v>
                </c:pt>
                <c:pt idx="16">
                  <c:v>-2.4776000000000003E-2</c:v>
                </c:pt>
                <c:pt idx="17">
                  <c:v>-7.2980000000000033E-3</c:v>
                </c:pt>
                <c:pt idx="18">
                  <c:v>-9.1694000000000081E-2</c:v>
                </c:pt>
                <c:pt idx="19">
                  <c:v>-0.14782799999999999</c:v>
                </c:pt>
                <c:pt idx="20">
                  <c:v>-0.21850500000000009</c:v>
                </c:pt>
                <c:pt idx="21">
                  <c:v>-0.20907100000000001</c:v>
                </c:pt>
                <c:pt idx="22">
                  <c:v>-0.22395100000000004</c:v>
                </c:pt>
                <c:pt idx="23">
                  <c:v>-0.19709200000000002</c:v>
                </c:pt>
                <c:pt idx="24">
                  <c:v>-0.31435800000000036</c:v>
                </c:pt>
                <c:pt idx="25">
                  <c:v>-0.31338700000000036</c:v>
                </c:pt>
                <c:pt idx="26">
                  <c:v>-0.28156300000000001</c:v>
                </c:pt>
                <c:pt idx="27">
                  <c:v>-0.27563099999999996</c:v>
                </c:pt>
                <c:pt idx="28">
                  <c:v>-0.31806500000000026</c:v>
                </c:pt>
                <c:pt idx="29">
                  <c:v>-0.3446140000000002</c:v>
                </c:pt>
                <c:pt idx="30">
                  <c:v>-0.28938700000000017</c:v>
                </c:pt>
                <c:pt idx="31">
                  <c:v>-0.26255400000000001</c:v>
                </c:pt>
                <c:pt idx="32">
                  <c:v>-0.356041</c:v>
                </c:pt>
                <c:pt idx="33">
                  <c:v>-0.44846500000000006</c:v>
                </c:pt>
                <c:pt idx="34">
                  <c:v>-0.41163900000000003</c:v>
                </c:pt>
                <c:pt idx="35">
                  <c:v>-0.44115100000000002</c:v>
                </c:pt>
                <c:pt idx="36">
                  <c:v>-0.37668200000000024</c:v>
                </c:pt>
                <c:pt idx="37">
                  <c:v>-0.43840300000000026</c:v>
                </c:pt>
                <c:pt idx="38">
                  <c:v>-0.39535900000000024</c:v>
                </c:pt>
                <c:pt idx="39">
                  <c:v>-0.38986300000000024</c:v>
                </c:pt>
                <c:pt idx="40">
                  <c:v>-0.45008400000000015</c:v>
                </c:pt>
                <c:pt idx="41">
                  <c:v>-0.48530500000000026</c:v>
                </c:pt>
                <c:pt idx="42">
                  <c:v>-0.50731599999999966</c:v>
                </c:pt>
                <c:pt idx="43">
                  <c:v>-0.545983</c:v>
                </c:pt>
                <c:pt idx="44">
                  <c:v>-0.56340900000000005</c:v>
                </c:pt>
                <c:pt idx="45">
                  <c:v>-0.59287100000000015</c:v>
                </c:pt>
                <c:pt idx="46">
                  <c:v>-0.56925800000000004</c:v>
                </c:pt>
                <c:pt idx="47">
                  <c:v>-0.46234700000000001</c:v>
                </c:pt>
                <c:pt idx="48">
                  <c:v>-0.44722600000000007</c:v>
                </c:pt>
                <c:pt idx="49">
                  <c:v>-0.41444800000000015</c:v>
                </c:pt>
                <c:pt idx="50">
                  <c:v>-0.58938299999999944</c:v>
                </c:pt>
                <c:pt idx="51">
                  <c:v>-0.60366399999999998</c:v>
                </c:pt>
                <c:pt idx="52">
                  <c:v>-0.62126300000000001</c:v>
                </c:pt>
                <c:pt idx="53">
                  <c:v>-0.60535700000000003</c:v>
                </c:pt>
                <c:pt idx="54">
                  <c:v>-0.65660800000000052</c:v>
                </c:pt>
                <c:pt idx="55">
                  <c:v>-0.68439900000000009</c:v>
                </c:pt>
                <c:pt idx="56">
                  <c:v>-0.68223000000000011</c:v>
                </c:pt>
                <c:pt idx="57">
                  <c:v>-0.65352699999999997</c:v>
                </c:pt>
                <c:pt idx="58">
                  <c:v>-0.66495200000000032</c:v>
                </c:pt>
                <c:pt idx="59">
                  <c:v>-0.71553100000000003</c:v>
                </c:pt>
                <c:pt idx="60">
                  <c:v>-0.76403500000000035</c:v>
                </c:pt>
                <c:pt idx="61">
                  <c:v>-0.73934800000000034</c:v>
                </c:pt>
                <c:pt idx="62">
                  <c:v>-0.50045299999999948</c:v>
                </c:pt>
                <c:pt idx="63">
                  <c:v>-0.49742500000000017</c:v>
                </c:pt>
                <c:pt idx="64">
                  <c:v>-0.66872200000000048</c:v>
                </c:pt>
                <c:pt idx="65">
                  <c:v>-0.75487000000000049</c:v>
                </c:pt>
                <c:pt idx="66">
                  <c:v>-0.70809000000000033</c:v>
                </c:pt>
                <c:pt idx="67">
                  <c:v>-0.78154400000000002</c:v>
                </c:pt>
                <c:pt idx="68">
                  <c:v>-0.69808500000000007</c:v>
                </c:pt>
                <c:pt idx="69">
                  <c:v>-0.73958000000000002</c:v>
                </c:pt>
                <c:pt idx="70">
                  <c:v>-0.69748500000000013</c:v>
                </c:pt>
                <c:pt idx="71">
                  <c:v>-0.70087400000000033</c:v>
                </c:pt>
                <c:pt idx="72">
                  <c:v>-0.68129600000000012</c:v>
                </c:pt>
                <c:pt idx="73">
                  <c:v>-0.76673100000000061</c:v>
                </c:pt>
                <c:pt idx="74">
                  <c:v>-0.82098300000000002</c:v>
                </c:pt>
                <c:pt idx="75">
                  <c:v>-0.87488900000000036</c:v>
                </c:pt>
                <c:pt idx="76">
                  <c:v>-0.89465900000000009</c:v>
                </c:pt>
                <c:pt idx="77">
                  <c:v>-0.92982699999999996</c:v>
                </c:pt>
                <c:pt idx="78">
                  <c:v>-0.81534600000000002</c:v>
                </c:pt>
                <c:pt idx="79">
                  <c:v>-0.7934179999999994</c:v>
                </c:pt>
                <c:pt idx="80">
                  <c:v>-0.821102</c:v>
                </c:pt>
                <c:pt idx="81">
                  <c:v>-0.82441799999999965</c:v>
                </c:pt>
                <c:pt idx="82">
                  <c:v>-0.85528099999999996</c:v>
                </c:pt>
                <c:pt idx="83">
                  <c:v>-0.91336699999999948</c:v>
                </c:pt>
                <c:pt idx="84">
                  <c:v>-0.95707799999999998</c:v>
                </c:pt>
                <c:pt idx="85">
                  <c:v>-0.97403799999999985</c:v>
                </c:pt>
                <c:pt idx="86">
                  <c:v>-1.0056199999999993</c:v>
                </c:pt>
                <c:pt idx="87">
                  <c:v>-1.02864</c:v>
                </c:pt>
                <c:pt idx="88">
                  <c:v>-0.89514000000000016</c:v>
                </c:pt>
                <c:pt idx="89">
                  <c:v>-0.86242900000000033</c:v>
                </c:pt>
                <c:pt idx="90">
                  <c:v>-0.86518200000000001</c:v>
                </c:pt>
                <c:pt idx="91">
                  <c:v>-0.91736299999999948</c:v>
                </c:pt>
                <c:pt idx="92">
                  <c:v>-1.0115199999999998</c:v>
                </c:pt>
                <c:pt idx="93">
                  <c:v>-1.09093</c:v>
                </c:pt>
                <c:pt idx="94">
                  <c:v>-0.9618920000000003</c:v>
                </c:pt>
                <c:pt idx="95">
                  <c:v>-0.90783499999999961</c:v>
                </c:pt>
                <c:pt idx="96">
                  <c:v>-0.93430800000000003</c:v>
                </c:pt>
                <c:pt idx="97">
                  <c:v>-1.0387599999999999</c:v>
                </c:pt>
                <c:pt idx="98">
                  <c:v>-1.09724</c:v>
                </c:pt>
                <c:pt idx="99">
                  <c:v>-1.16913</c:v>
                </c:pt>
                <c:pt idx="100">
                  <c:v>-0.952573</c:v>
                </c:pt>
                <c:pt idx="101">
                  <c:v>-0.9711169999999999</c:v>
                </c:pt>
                <c:pt idx="102">
                  <c:v>-1.0040800000000001</c:v>
                </c:pt>
                <c:pt idx="103">
                  <c:v>-0.945407</c:v>
                </c:pt>
                <c:pt idx="104">
                  <c:v>-0.98475800000000002</c:v>
                </c:pt>
                <c:pt idx="105">
                  <c:v>-1.04138</c:v>
                </c:pt>
                <c:pt idx="106">
                  <c:v>-1.09737</c:v>
                </c:pt>
                <c:pt idx="107">
                  <c:v>-1.1236999999999993</c:v>
                </c:pt>
                <c:pt idx="108">
                  <c:v>-1.1731499999999999</c:v>
                </c:pt>
                <c:pt idx="109">
                  <c:v>-1.1790499999999999</c:v>
                </c:pt>
                <c:pt idx="110">
                  <c:v>-1.05667</c:v>
                </c:pt>
                <c:pt idx="111">
                  <c:v>-1.05427</c:v>
                </c:pt>
                <c:pt idx="112">
                  <c:v>-1.0587299999999993</c:v>
                </c:pt>
                <c:pt idx="113">
                  <c:v>-1.04131</c:v>
                </c:pt>
                <c:pt idx="114">
                  <c:v>-1.08677</c:v>
                </c:pt>
                <c:pt idx="115">
                  <c:v>-1.1446000000000001</c:v>
                </c:pt>
                <c:pt idx="116">
                  <c:v>-1.1957500000000001</c:v>
                </c:pt>
                <c:pt idx="117">
                  <c:v>-1.21001</c:v>
                </c:pt>
                <c:pt idx="118">
                  <c:v>-1.2391999999999994</c:v>
                </c:pt>
                <c:pt idx="119">
                  <c:v>-1.2853699999999992</c:v>
                </c:pt>
                <c:pt idx="120">
                  <c:v>-1.0536899999999998</c:v>
                </c:pt>
                <c:pt idx="121">
                  <c:v>-1.0574599999999998</c:v>
                </c:pt>
                <c:pt idx="122">
                  <c:v>-1.0515099999999993</c:v>
                </c:pt>
                <c:pt idx="123">
                  <c:v>-1.06928</c:v>
                </c:pt>
                <c:pt idx="124">
                  <c:v>-1.17387</c:v>
                </c:pt>
                <c:pt idx="125">
                  <c:v>-1.22071</c:v>
                </c:pt>
                <c:pt idx="126">
                  <c:v>-1.28105</c:v>
                </c:pt>
                <c:pt idx="127">
                  <c:v>-1.0391599999999999</c:v>
                </c:pt>
                <c:pt idx="128">
                  <c:v>-1.1243399999999999</c:v>
                </c:pt>
                <c:pt idx="129">
                  <c:v>-1.2772599999999998</c:v>
                </c:pt>
                <c:pt idx="130">
                  <c:v>-1.2579799999999994</c:v>
                </c:pt>
                <c:pt idx="131">
                  <c:v>-1.32056</c:v>
                </c:pt>
                <c:pt idx="132">
                  <c:v>-1.29315</c:v>
                </c:pt>
                <c:pt idx="133">
                  <c:v>-1.3169599999999999</c:v>
                </c:pt>
                <c:pt idx="134">
                  <c:v>-1.3515199999999998</c:v>
                </c:pt>
                <c:pt idx="135">
                  <c:v>-1.30067</c:v>
                </c:pt>
                <c:pt idx="136">
                  <c:v>-1.29705</c:v>
                </c:pt>
                <c:pt idx="137">
                  <c:v>-1.3415699999999993</c:v>
                </c:pt>
                <c:pt idx="138">
                  <c:v>-1.34714</c:v>
                </c:pt>
                <c:pt idx="139">
                  <c:v>-1.3134599999999998</c:v>
                </c:pt>
                <c:pt idx="140">
                  <c:v>-1.3248599999999999</c:v>
                </c:pt>
                <c:pt idx="141">
                  <c:v>-1.33548</c:v>
                </c:pt>
                <c:pt idx="142">
                  <c:v>-1.3161799999999999</c:v>
                </c:pt>
                <c:pt idx="143">
                  <c:v>-1.34311</c:v>
                </c:pt>
                <c:pt idx="144">
                  <c:v>-1.37374</c:v>
                </c:pt>
                <c:pt idx="145">
                  <c:v>-1.3133899999999998</c:v>
                </c:pt>
                <c:pt idx="146">
                  <c:v>-1.3788499999999999</c:v>
                </c:pt>
                <c:pt idx="147">
                  <c:v>-1.3313299999999992</c:v>
                </c:pt>
                <c:pt idx="148">
                  <c:v>-1.3344800000000001</c:v>
                </c:pt>
                <c:pt idx="149">
                  <c:v>-1.3134899999999998</c:v>
                </c:pt>
                <c:pt idx="150">
                  <c:v>-1.3317399999999993</c:v>
                </c:pt>
                <c:pt idx="151">
                  <c:v>-1.3639699999999992</c:v>
                </c:pt>
                <c:pt idx="152">
                  <c:v>-1.3335899999999998</c:v>
                </c:pt>
                <c:pt idx="153">
                  <c:v>-1.2679699999999994</c:v>
                </c:pt>
                <c:pt idx="154">
                  <c:v>-1.2787999999999993</c:v>
                </c:pt>
                <c:pt idx="155">
                  <c:v>-1.35833</c:v>
                </c:pt>
                <c:pt idx="156">
                  <c:v>-1.3565700000000001</c:v>
                </c:pt>
                <c:pt idx="157">
                  <c:v>-1.33121</c:v>
                </c:pt>
                <c:pt idx="158">
                  <c:v>-1.3086500000000001</c:v>
                </c:pt>
                <c:pt idx="159">
                  <c:v>-1.3067599999999999</c:v>
                </c:pt>
                <c:pt idx="160">
                  <c:v>-1.3655999999999993</c:v>
                </c:pt>
                <c:pt idx="161">
                  <c:v>-1.3087299999999993</c:v>
                </c:pt>
                <c:pt idx="162">
                  <c:v>-1.28447</c:v>
                </c:pt>
                <c:pt idx="163">
                  <c:v>-1.2846500000000001</c:v>
                </c:pt>
                <c:pt idx="164">
                  <c:v>-1.2835899999999998</c:v>
                </c:pt>
                <c:pt idx="165">
                  <c:v>-1.31271</c:v>
                </c:pt>
                <c:pt idx="166">
                  <c:v>-1.3202400000000001</c:v>
                </c:pt>
                <c:pt idx="167">
                  <c:v>-1.27321</c:v>
                </c:pt>
                <c:pt idx="168">
                  <c:v>-1.2772999999999994</c:v>
                </c:pt>
                <c:pt idx="169">
                  <c:v>-1.3726700000000001</c:v>
                </c:pt>
                <c:pt idx="170">
                  <c:v>-1.3206199999999999</c:v>
                </c:pt>
                <c:pt idx="171">
                  <c:v>-1.2712399999999993</c:v>
                </c:pt>
                <c:pt idx="172">
                  <c:v>-1.2746999999999993</c:v>
                </c:pt>
                <c:pt idx="173">
                  <c:v>-1.3061</c:v>
                </c:pt>
                <c:pt idx="174">
                  <c:v>-1.31141</c:v>
                </c:pt>
                <c:pt idx="175">
                  <c:v>-1.2670699999999993</c:v>
                </c:pt>
                <c:pt idx="176">
                  <c:v>-1.25057</c:v>
                </c:pt>
                <c:pt idx="177">
                  <c:v>-1.27257</c:v>
                </c:pt>
                <c:pt idx="178">
                  <c:v>-1.2398899999999993</c:v>
                </c:pt>
                <c:pt idx="179">
                  <c:v>-1.2365299999999992</c:v>
                </c:pt>
                <c:pt idx="180">
                  <c:v>-1.31409</c:v>
                </c:pt>
                <c:pt idx="181">
                  <c:v>-1.32314</c:v>
                </c:pt>
                <c:pt idx="182">
                  <c:v>-1.2858799999999992</c:v>
                </c:pt>
                <c:pt idx="183">
                  <c:v>-1.2262599999999999</c:v>
                </c:pt>
                <c:pt idx="184">
                  <c:v>-1.2515799999999992</c:v>
                </c:pt>
                <c:pt idx="185">
                  <c:v>-1.2267299999999994</c:v>
                </c:pt>
                <c:pt idx="186">
                  <c:v>-1.24075</c:v>
                </c:pt>
                <c:pt idx="187">
                  <c:v>-1.2733299999999994</c:v>
                </c:pt>
                <c:pt idx="188">
                  <c:v>-1.2599599999999993</c:v>
                </c:pt>
                <c:pt idx="189">
                  <c:v>-1.2370099999999993</c:v>
                </c:pt>
                <c:pt idx="190">
                  <c:v>-1.2007899999999998</c:v>
                </c:pt>
                <c:pt idx="191">
                  <c:v>-1.1903300000000001</c:v>
                </c:pt>
                <c:pt idx="192">
                  <c:v>-1.1997899999999999</c:v>
                </c:pt>
                <c:pt idx="194">
                  <c:v>-1.2197899999999993</c:v>
                </c:pt>
                <c:pt idx="195">
                  <c:v>-1.2694699999999994</c:v>
                </c:pt>
                <c:pt idx="196">
                  <c:v>-1.1630199999999999</c:v>
                </c:pt>
                <c:pt idx="197">
                  <c:v>-1.1444399999999999</c:v>
                </c:pt>
                <c:pt idx="198">
                  <c:v>-1.16123</c:v>
                </c:pt>
                <c:pt idx="199">
                  <c:v>-1.2160500000000001</c:v>
                </c:pt>
                <c:pt idx="200">
                  <c:v>-1.12904</c:v>
                </c:pt>
                <c:pt idx="201">
                  <c:v>-1.1057599999999999</c:v>
                </c:pt>
                <c:pt idx="202">
                  <c:v>-1.2055799999999994</c:v>
                </c:pt>
                <c:pt idx="203">
                  <c:v>-1.2048399999999992</c:v>
                </c:pt>
              </c:numCache>
            </c:numRef>
          </c:yVal>
          <c:smooth val="1"/>
        </c:ser>
        <c:ser>
          <c:idx val="4"/>
          <c:order val="3"/>
          <c:tx>
            <c:v>Samsung L</c:v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'BLER-2'!$V$3:$V$206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'BLER-2'!$W$3:$W$206</c:f>
              <c:numCache>
                <c:formatCode>General</c:formatCode>
                <c:ptCount val="204"/>
                <c:pt idx="0">
                  <c:v>1.8398599999999998</c:v>
                </c:pt>
                <c:pt idx="1">
                  <c:v>1.3895999999999993</c:v>
                </c:pt>
                <c:pt idx="2">
                  <c:v>1.10151</c:v>
                </c:pt>
                <c:pt idx="3">
                  <c:v>0.932786</c:v>
                </c:pt>
                <c:pt idx="4">
                  <c:v>0.94867900000000061</c:v>
                </c:pt>
                <c:pt idx="5">
                  <c:v>0.74289200000000033</c:v>
                </c:pt>
                <c:pt idx="6">
                  <c:v>0.63303399999999999</c:v>
                </c:pt>
                <c:pt idx="7">
                  <c:v>0.57366600000000001</c:v>
                </c:pt>
                <c:pt idx="8">
                  <c:v>0.36682300000000018</c:v>
                </c:pt>
                <c:pt idx="9">
                  <c:v>0.41911300000000001</c:v>
                </c:pt>
                <c:pt idx="10">
                  <c:v>0.25159600000000004</c:v>
                </c:pt>
                <c:pt idx="11">
                  <c:v>0.25504699999999997</c:v>
                </c:pt>
                <c:pt idx="12">
                  <c:v>0.1599490000000002</c:v>
                </c:pt>
                <c:pt idx="13">
                  <c:v>0.12899600000000008</c:v>
                </c:pt>
                <c:pt idx="14">
                  <c:v>3.2788000000000012E-2</c:v>
                </c:pt>
                <c:pt idx="15">
                  <c:v>7.5597000000000039E-2</c:v>
                </c:pt>
                <c:pt idx="16">
                  <c:v>-1.3307000000000001E-2</c:v>
                </c:pt>
                <c:pt idx="17">
                  <c:v>-5.569600000000003E-2</c:v>
                </c:pt>
                <c:pt idx="18">
                  <c:v>-0.10851500000000004</c:v>
                </c:pt>
                <c:pt idx="19">
                  <c:v>-0.10031699999999998</c:v>
                </c:pt>
                <c:pt idx="20">
                  <c:v>-0.10897600000000005</c:v>
                </c:pt>
                <c:pt idx="21">
                  <c:v>-0.17851200000000009</c:v>
                </c:pt>
                <c:pt idx="22">
                  <c:v>-0.17476700000000009</c:v>
                </c:pt>
                <c:pt idx="23">
                  <c:v>-0.24137</c:v>
                </c:pt>
                <c:pt idx="24">
                  <c:v>-0.25647000000000014</c:v>
                </c:pt>
                <c:pt idx="25">
                  <c:v>-0.2611210000000001</c:v>
                </c:pt>
                <c:pt idx="26">
                  <c:v>-0.30245200000000017</c:v>
                </c:pt>
                <c:pt idx="27">
                  <c:v>-0.31076000000000015</c:v>
                </c:pt>
                <c:pt idx="28">
                  <c:v>-0.41403400000000001</c:v>
                </c:pt>
                <c:pt idx="29">
                  <c:v>-0.38453100000000001</c:v>
                </c:pt>
                <c:pt idx="30">
                  <c:v>-0.40773000000000004</c:v>
                </c:pt>
                <c:pt idx="31">
                  <c:v>-0.39706400000000025</c:v>
                </c:pt>
                <c:pt idx="32">
                  <c:v>-0.42048400000000025</c:v>
                </c:pt>
                <c:pt idx="33">
                  <c:v>-0.424043</c:v>
                </c:pt>
                <c:pt idx="34">
                  <c:v>-0.41392800000000024</c:v>
                </c:pt>
                <c:pt idx="35">
                  <c:v>-0.52465399999999962</c:v>
                </c:pt>
                <c:pt idx="36">
                  <c:v>-0.52669100000000035</c:v>
                </c:pt>
                <c:pt idx="37">
                  <c:v>-0.51377700000000004</c:v>
                </c:pt>
                <c:pt idx="38">
                  <c:v>-0.54359900000000005</c:v>
                </c:pt>
                <c:pt idx="39">
                  <c:v>-0.54479299999999997</c:v>
                </c:pt>
                <c:pt idx="40">
                  <c:v>-0.55932199999999999</c:v>
                </c:pt>
                <c:pt idx="41">
                  <c:v>-0.56870900000000035</c:v>
                </c:pt>
                <c:pt idx="42">
                  <c:v>-0.56260900000000036</c:v>
                </c:pt>
                <c:pt idx="44">
                  <c:v>-0.62923600000000002</c:v>
                </c:pt>
                <c:pt idx="45">
                  <c:v>-0.63838799999999996</c:v>
                </c:pt>
                <c:pt idx="46">
                  <c:v>-0.65260100000000054</c:v>
                </c:pt>
                <c:pt idx="47">
                  <c:v>-0.65877000000000052</c:v>
                </c:pt>
                <c:pt idx="48">
                  <c:v>-0.64654299999999998</c:v>
                </c:pt>
                <c:pt idx="49">
                  <c:v>-0.64067900000000066</c:v>
                </c:pt>
                <c:pt idx="50">
                  <c:v>-0.70533100000000004</c:v>
                </c:pt>
                <c:pt idx="51">
                  <c:v>-0.72140599999999999</c:v>
                </c:pt>
                <c:pt idx="52">
                  <c:v>-0.69779300000000044</c:v>
                </c:pt>
                <c:pt idx="53">
                  <c:v>-0.68085600000000013</c:v>
                </c:pt>
                <c:pt idx="54">
                  <c:v>-0.6972020000000001</c:v>
                </c:pt>
                <c:pt idx="55">
                  <c:v>-0.70102500000000034</c:v>
                </c:pt>
                <c:pt idx="56">
                  <c:v>-0.75203699999999996</c:v>
                </c:pt>
                <c:pt idx="57">
                  <c:v>-0.7832859999999997</c:v>
                </c:pt>
                <c:pt idx="58">
                  <c:v>-0.78991999999999996</c:v>
                </c:pt>
                <c:pt idx="59">
                  <c:v>-0.75186200000000003</c:v>
                </c:pt>
                <c:pt idx="60">
                  <c:v>-0.77951099999999951</c:v>
                </c:pt>
                <c:pt idx="61">
                  <c:v>-0.76157900000000034</c:v>
                </c:pt>
                <c:pt idx="62">
                  <c:v>-0.81301800000000002</c:v>
                </c:pt>
                <c:pt idx="63">
                  <c:v>-0.85894400000000048</c:v>
                </c:pt>
                <c:pt idx="64">
                  <c:v>-0.88927000000000012</c:v>
                </c:pt>
                <c:pt idx="65">
                  <c:v>-0.90474399999999999</c:v>
                </c:pt>
                <c:pt idx="66">
                  <c:v>-0.88463700000000012</c:v>
                </c:pt>
                <c:pt idx="67">
                  <c:v>-0.94468900000000033</c:v>
                </c:pt>
                <c:pt idx="68">
                  <c:v>-0.92774800000000035</c:v>
                </c:pt>
                <c:pt idx="69">
                  <c:v>-0.96673799999999999</c:v>
                </c:pt>
                <c:pt idx="70">
                  <c:v>-0.96905900000000034</c:v>
                </c:pt>
                <c:pt idx="71">
                  <c:v>-0.94703999999999999</c:v>
                </c:pt>
                <c:pt idx="72">
                  <c:v>-0.99716899999999953</c:v>
                </c:pt>
                <c:pt idx="73">
                  <c:v>-0.97650899999999985</c:v>
                </c:pt>
                <c:pt idx="74">
                  <c:v>-0.99350999999999967</c:v>
                </c:pt>
                <c:pt idx="75">
                  <c:v>-1.0195999999999994</c:v>
                </c:pt>
                <c:pt idx="76">
                  <c:v>-0.97973399999999988</c:v>
                </c:pt>
                <c:pt idx="77">
                  <c:v>-1.0369299999999992</c:v>
                </c:pt>
                <c:pt idx="78">
                  <c:v>-1.03057</c:v>
                </c:pt>
                <c:pt idx="79">
                  <c:v>-1.0202</c:v>
                </c:pt>
                <c:pt idx="80">
                  <c:v>-1.07683</c:v>
                </c:pt>
                <c:pt idx="81">
                  <c:v>-1.04626</c:v>
                </c:pt>
                <c:pt idx="82">
                  <c:v>-1.0238099999999994</c:v>
                </c:pt>
                <c:pt idx="83">
                  <c:v>-1.0789</c:v>
                </c:pt>
                <c:pt idx="84">
                  <c:v>-1.0714199999999998</c:v>
                </c:pt>
                <c:pt idx="85">
                  <c:v>-1.0815399999999993</c:v>
                </c:pt>
                <c:pt idx="86">
                  <c:v>-1.09575</c:v>
                </c:pt>
                <c:pt idx="87">
                  <c:v>-1.0605599999999999</c:v>
                </c:pt>
                <c:pt idx="88">
                  <c:v>-1.11595</c:v>
                </c:pt>
                <c:pt idx="89">
                  <c:v>-1.10717</c:v>
                </c:pt>
                <c:pt idx="90">
                  <c:v>-1.1258599999999999</c:v>
                </c:pt>
                <c:pt idx="91">
                  <c:v>-1.14862</c:v>
                </c:pt>
                <c:pt idx="92">
                  <c:v>-1.1159599999999998</c:v>
                </c:pt>
                <c:pt idx="93">
                  <c:v>-1.13157</c:v>
                </c:pt>
                <c:pt idx="94">
                  <c:v>-1.1680500000000007</c:v>
                </c:pt>
                <c:pt idx="95">
                  <c:v>-1.2191299999999994</c:v>
                </c:pt>
                <c:pt idx="96">
                  <c:v>-1.15367</c:v>
                </c:pt>
                <c:pt idx="97">
                  <c:v>-1.2138699999999993</c:v>
                </c:pt>
                <c:pt idx="98">
                  <c:v>-1.1984399999999999</c:v>
                </c:pt>
                <c:pt idx="99">
                  <c:v>-1.2383500000000001</c:v>
                </c:pt>
                <c:pt idx="100">
                  <c:v>-1.2172399999999994</c:v>
                </c:pt>
                <c:pt idx="101">
                  <c:v>-1.2406299999999992</c:v>
                </c:pt>
                <c:pt idx="102">
                  <c:v>-1.2341500000000001</c:v>
                </c:pt>
                <c:pt idx="103">
                  <c:v>-1.2754999999999994</c:v>
                </c:pt>
                <c:pt idx="104">
                  <c:v>-1.2670299999999994</c:v>
                </c:pt>
                <c:pt idx="105">
                  <c:v>-1.27027</c:v>
                </c:pt>
                <c:pt idx="106">
                  <c:v>-1.2772599999999998</c:v>
                </c:pt>
                <c:pt idx="107">
                  <c:v>-1.2773299999999994</c:v>
                </c:pt>
                <c:pt idx="108">
                  <c:v>-1.2946</c:v>
                </c:pt>
                <c:pt idx="109">
                  <c:v>-1.2889899999999999</c:v>
                </c:pt>
                <c:pt idx="110">
                  <c:v>-1.33328</c:v>
                </c:pt>
                <c:pt idx="111">
                  <c:v>-1.31315</c:v>
                </c:pt>
                <c:pt idx="112">
                  <c:v>-1.31219</c:v>
                </c:pt>
                <c:pt idx="113">
                  <c:v>-1.32978</c:v>
                </c:pt>
                <c:pt idx="114">
                  <c:v>-1.31331</c:v>
                </c:pt>
                <c:pt idx="115">
                  <c:v>-1.32281</c:v>
                </c:pt>
                <c:pt idx="116">
                  <c:v>-1.3278999999999994</c:v>
                </c:pt>
                <c:pt idx="117">
                  <c:v>-1.34378</c:v>
                </c:pt>
                <c:pt idx="118">
                  <c:v>-1.3541000000000001</c:v>
                </c:pt>
                <c:pt idx="119">
                  <c:v>-1.3598599999999998</c:v>
                </c:pt>
                <c:pt idx="120">
                  <c:v>-1.3558699999999992</c:v>
                </c:pt>
                <c:pt idx="121">
                  <c:v>-1.3800000000000001</c:v>
                </c:pt>
                <c:pt idx="122">
                  <c:v>-1.3851199999999999</c:v>
                </c:pt>
                <c:pt idx="123">
                  <c:v>-1.3625100000000001</c:v>
                </c:pt>
                <c:pt idx="124">
                  <c:v>-1.38164</c:v>
                </c:pt>
                <c:pt idx="125">
                  <c:v>-1.3985000000000001</c:v>
                </c:pt>
                <c:pt idx="126">
                  <c:v>-1.4120599999999999</c:v>
                </c:pt>
                <c:pt idx="127">
                  <c:v>-1.3954</c:v>
                </c:pt>
                <c:pt idx="128">
                  <c:v>-1.4248099999999992</c:v>
                </c:pt>
                <c:pt idx="129">
                  <c:v>-1.44218</c:v>
                </c:pt>
                <c:pt idx="130">
                  <c:v>-1.4424599999999999</c:v>
                </c:pt>
                <c:pt idx="131">
                  <c:v>-1.4537199999999992</c:v>
                </c:pt>
                <c:pt idx="132">
                  <c:v>-1.4571799999999993</c:v>
                </c:pt>
                <c:pt idx="133">
                  <c:v>-1.46868</c:v>
                </c:pt>
                <c:pt idx="134">
                  <c:v>-1.4627699999999992</c:v>
                </c:pt>
                <c:pt idx="135">
                  <c:v>-1.4778799999999994</c:v>
                </c:pt>
                <c:pt idx="136">
                  <c:v>-1.4896699999999994</c:v>
                </c:pt>
                <c:pt idx="137">
                  <c:v>-1.4717899999999993</c:v>
                </c:pt>
                <c:pt idx="138">
                  <c:v>-1.4672599999999998</c:v>
                </c:pt>
                <c:pt idx="139">
                  <c:v>-1.49488</c:v>
                </c:pt>
                <c:pt idx="140">
                  <c:v>-1.5106199999999999</c:v>
                </c:pt>
                <c:pt idx="141">
                  <c:v>-1.49021</c:v>
                </c:pt>
                <c:pt idx="142">
                  <c:v>-1.5129299999999994</c:v>
                </c:pt>
                <c:pt idx="143">
                  <c:v>-1.5211199999999998</c:v>
                </c:pt>
                <c:pt idx="144">
                  <c:v>-1.5238699999999994</c:v>
                </c:pt>
                <c:pt idx="145">
                  <c:v>-1.5122800000000001</c:v>
                </c:pt>
                <c:pt idx="146">
                  <c:v>-1.51671</c:v>
                </c:pt>
                <c:pt idx="147">
                  <c:v>-1.51006</c:v>
                </c:pt>
                <c:pt idx="148">
                  <c:v>-1.4991599999999998</c:v>
                </c:pt>
                <c:pt idx="149">
                  <c:v>-1.5043199999999999</c:v>
                </c:pt>
                <c:pt idx="150">
                  <c:v>-1.53267</c:v>
                </c:pt>
                <c:pt idx="151">
                  <c:v>-1.55836</c:v>
                </c:pt>
                <c:pt idx="152">
                  <c:v>-1.5344899999999999</c:v>
                </c:pt>
                <c:pt idx="153">
                  <c:v>-1.5584</c:v>
                </c:pt>
                <c:pt idx="154">
                  <c:v>-1.5557799999999993</c:v>
                </c:pt>
                <c:pt idx="155">
                  <c:v>-1.5574399999999993</c:v>
                </c:pt>
                <c:pt idx="156">
                  <c:v>-1.56264</c:v>
                </c:pt>
                <c:pt idx="157">
                  <c:v>-1.5477799999999993</c:v>
                </c:pt>
                <c:pt idx="158">
                  <c:v>-1.5551999999999992</c:v>
                </c:pt>
                <c:pt idx="159">
                  <c:v>-1.56467</c:v>
                </c:pt>
                <c:pt idx="160">
                  <c:v>-1.54827</c:v>
                </c:pt>
                <c:pt idx="161">
                  <c:v>-1.5680700000000001</c:v>
                </c:pt>
                <c:pt idx="162">
                  <c:v>-1.5635599999999998</c:v>
                </c:pt>
                <c:pt idx="163">
                  <c:v>-1.5558799999999993</c:v>
                </c:pt>
                <c:pt idx="164">
                  <c:v>-1.5925199999999999</c:v>
                </c:pt>
                <c:pt idx="165">
                  <c:v>-1.5592899999999998</c:v>
                </c:pt>
                <c:pt idx="166">
                  <c:v>-1.5645899999999999</c:v>
                </c:pt>
                <c:pt idx="167">
                  <c:v>-1.5895299999999994</c:v>
                </c:pt>
                <c:pt idx="168">
                  <c:v>-1.5822099999999999</c:v>
                </c:pt>
                <c:pt idx="170">
                  <c:v>-1.5946400000000001</c:v>
                </c:pt>
                <c:pt idx="171">
                  <c:v>-1.59511</c:v>
                </c:pt>
                <c:pt idx="172">
                  <c:v>-1.56019</c:v>
                </c:pt>
                <c:pt idx="174">
                  <c:v>-1.5827599999999999</c:v>
                </c:pt>
                <c:pt idx="175">
                  <c:v>-1.60114</c:v>
                </c:pt>
                <c:pt idx="176">
                  <c:v>-1.6073500000000001</c:v>
                </c:pt>
                <c:pt idx="177">
                  <c:v>-1.59612</c:v>
                </c:pt>
                <c:pt idx="178">
                  <c:v>-1.6183000000000001</c:v>
                </c:pt>
                <c:pt idx="179">
                  <c:v>-1.6151</c:v>
                </c:pt>
                <c:pt idx="180">
                  <c:v>-1.6243099999999999</c:v>
                </c:pt>
                <c:pt idx="181">
                  <c:v>-1.61781</c:v>
                </c:pt>
                <c:pt idx="182">
                  <c:v>-1.6043700000000001</c:v>
                </c:pt>
                <c:pt idx="183">
                  <c:v>-1.6140000000000001</c:v>
                </c:pt>
                <c:pt idx="184">
                  <c:v>-1.61734</c:v>
                </c:pt>
                <c:pt idx="185">
                  <c:v>-1.61094</c:v>
                </c:pt>
                <c:pt idx="186">
                  <c:v>-1.6114299999999993</c:v>
                </c:pt>
                <c:pt idx="187">
                  <c:v>-1.61059</c:v>
                </c:pt>
                <c:pt idx="188">
                  <c:v>-1.61253</c:v>
                </c:pt>
                <c:pt idx="189">
                  <c:v>-1.6125400000000001</c:v>
                </c:pt>
                <c:pt idx="190">
                  <c:v>-1.6181700000000001</c:v>
                </c:pt>
                <c:pt idx="191">
                  <c:v>-1.6342000000000001</c:v>
                </c:pt>
                <c:pt idx="192">
                  <c:v>-1.6261399999999999</c:v>
                </c:pt>
                <c:pt idx="193">
                  <c:v>-1.6271899999999999</c:v>
                </c:pt>
                <c:pt idx="194">
                  <c:v>-1.6395999999999993</c:v>
                </c:pt>
                <c:pt idx="195">
                  <c:v>-1.6297299999999992</c:v>
                </c:pt>
                <c:pt idx="196">
                  <c:v>-1.63178</c:v>
                </c:pt>
                <c:pt idx="197">
                  <c:v>-1.6352599999999999</c:v>
                </c:pt>
                <c:pt idx="198">
                  <c:v>-1.6426400000000001</c:v>
                </c:pt>
                <c:pt idx="199">
                  <c:v>-1.65059</c:v>
                </c:pt>
                <c:pt idx="200">
                  <c:v>-1.6518599999999999</c:v>
                </c:pt>
                <c:pt idx="201">
                  <c:v>-1.65598</c:v>
                </c:pt>
                <c:pt idx="202">
                  <c:v>-1.6506400000000001</c:v>
                </c:pt>
                <c:pt idx="203">
                  <c:v>-1.6505399999999999</c:v>
                </c:pt>
              </c:numCache>
            </c:numRef>
          </c:yVal>
          <c:smooth val="1"/>
        </c:ser>
        <c:ser>
          <c:idx val="5"/>
          <c:order val="4"/>
          <c:tx>
            <c:v>QC H1</c:v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'BLER-2'!$AA$3:$AA$206</c:f>
              <c:numCache>
                <c:formatCode>General</c:formatCode>
                <c:ptCount val="204"/>
                <c:pt idx="0">
                  <c:v>1.0784</c:v>
                </c:pt>
                <c:pt idx="1">
                  <c:v>0.92196</c:v>
                </c:pt>
                <c:pt idx="2">
                  <c:v>0.78744999999999998</c:v>
                </c:pt>
                <c:pt idx="3">
                  <c:v>0.63775000000000048</c:v>
                </c:pt>
                <c:pt idx="4">
                  <c:v>0.64937000000000034</c:v>
                </c:pt>
                <c:pt idx="5">
                  <c:v>0.49432000000000031</c:v>
                </c:pt>
                <c:pt idx="6">
                  <c:v>0.30319000000000002</c:v>
                </c:pt>
                <c:pt idx="7">
                  <c:v>0.37539000000000017</c:v>
                </c:pt>
                <c:pt idx="8">
                  <c:v>0.29403000000000001</c:v>
                </c:pt>
                <c:pt idx="9">
                  <c:v>0.12814</c:v>
                </c:pt>
                <c:pt idx="10">
                  <c:v>0.16697000000000004</c:v>
                </c:pt>
                <c:pt idx="11">
                  <c:v>6.1106000000000021E-2</c:v>
                </c:pt>
                <c:pt idx="12">
                  <c:v>1.3199000000000001E-2</c:v>
                </c:pt>
                <c:pt idx="13">
                  <c:v>2.2256000000000005E-2</c:v>
                </c:pt>
                <c:pt idx="14">
                  <c:v>1.7511000000000002E-2</c:v>
                </c:pt>
                <c:pt idx="15">
                  <c:v>-5.9642000000000021E-2</c:v>
                </c:pt>
                <c:pt idx="16">
                  <c:v>-6.9202000000000027E-2</c:v>
                </c:pt>
                <c:pt idx="17">
                  <c:v>-0.14857999999999999</c:v>
                </c:pt>
                <c:pt idx="18">
                  <c:v>-0.19039000000000003</c:v>
                </c:pt>
                <c:pt idx="19">
                  <c:v>-0.15091000000000013</c:v>
                </c:pt>
                <c:pt idx="20">
                  <c:v>-0.19420000000000004</c:v>
                </c:pt>
                <c:pt idx="21">
                  <c:v>-0.22440000000000002</c:v>
                </c:pt>
                <c:pt idx="22">
                  <c:v>-0.2892900000000001</c:v>
                </c:pt>
                <c:pt idx="23">
                  <c:v>-0.35122000000000014</c:v>
                </c:pt>
                <c:pt idx="24">
                  <c:v>-0.24035000000000001</c:v>
                </c:pt>
                <c:pt idx="25">
                  <c:v>-0.36340000000000017</c:v>
                </c:pt>
                <c:pt idx="26">
                  <c:v>-0.36107000000000017</c:v>
                </c:pt>
                <c:pt idx="27">
                  <c:v>-0.37206000000000017</c:v>
                </c:pt>
                <c:pt idx="28">
                  <c:v>-0.39431000000000038</c:v>
                </c:pt>
                <c:pt idx="29">
                  <c:v>-0.34529000000000015</c:v>
                </c:pt>
                <c:pt idx="30">
                  <c:v>-0.50344</c:v>
                </c:pt>
                <c:pt idx="31">
                  <c:v>-0.44273000000000001</c:v>
                </c:pt>
                <c:pt idx="32">
                  <c:v>-0.48919000000000001</c:v>
                </c:pt>
                <c:pt idx="33">
                  <c:v>-0.51963000000000004</c:v>
                </c:pt>
                <c:pt idx="34">
                  <c:v>-0.54154999999999998</c:v>
                </c:pt>
                <c:pt idx="35">
                  <c:v>-0.51439999999999997</c:v>
                </c:pt>
                <c:pt idx="36">
                  <c:v>-0.51436999999999966</c:v>
                </c:pt>
                <c:pt idx="37">
                  <c:v>-0.55871000000000004</c:v>
                </c:pt>
                <c:pt idx="38">
                  <c:v>-0.55959000000000003</c:v>
                </c:pt>
                <c:pt idx="39">
                  <c:v>-0.55686999999999998</c:v>
                </c:pt>
                <c:pt idx="40">
                  <c:v>-0.55523999999999996</c:v>
                </c:pt>
                <c:pt idx="41">
                  <c:v>-0.61451</c:v>
                </c:pt>
                <c:pt idx="42">
                  <c:v>-0.60016999999999998</c:v>
                </c:pt>
                <c:pt idx="43">
                  <c:v>-0.64503999999999995</c:v>
                </c:pt>
                <c:pt idx="44">
                  <c:v>-0.66573000000000049</c:v>
                </c:pt>
                <c:pt idx="45">
                  <c:v>-0.66413000000000033</c:v>
                </c:pt>
                <c:pt idx="46">
                  <c:v>-0.66931000000000029</c:v>
                </c:pt>
                <c:pt idx="47">
                  <c:v>-0.64619000000000049</c:v>
                </c:pt>
                <c:pt idx="48">
                  <c:v>-0.68563000000000041</c:v>
                </c:pt>
                <c:pt idx="49">
                  <c:v>-0.70201999999999998</c:v>
                </c:pt>
                <c:pt idx="50">
                  <c:v>-0.71326000000000001</c:v>
                </c:pt>
                <c:pt idx="51">
                  <c:v>-0.75381000000000031</c:v>
                </c:pt>
                <c:pt idx="52">
                  <c:v>-0.73930000000000029</c:v>
                </c:pt>
                <c:pt idx="53">
                  <c:v>-0.70826999999999996</c:v>
                </c:pt>
                <c:pt idx="54">
                  <c:v>-0.73721000000000003</c:v>
                </c:pt>
                <c:pt idx="55">
                  <c:v>-0.76678000000000035</c:v>
                </c:pt>
                <c:pt idx="56">
                  <c:v>-0.73743999999999998</c:v>
                </c:pt>
                <c:pt idx="57">
                  <c:v>-0.79905999999999999</c:v>
                </c:pt>
                <c:pt idx="58">
                  <c:v>-0.78032999999999997</c:v>
                </c:pt>
                <c:pt idx="59">
                  <c:v>-0.7687500000000006</c:v>
                </c:pt>
                <c:pt idx="60">
                  <c:v>-0.81995000000000029</c:v>
                </c:pt>
                <c:pt idx="61">
                  <c:v>-0.80900000000000005</c:v>
                </c:pt>
                <c:pt idx="62">
                  <c:v>-0.86451999999999996</c:v>
                </c:pt>
                <c:pt idx="63">
                  <c:v>-0.83823000000000003</c:v>
                </c:pt>
                <c:pt idx="64">
                  <c:v>-0.92144999999999999</c:v>
                </c:pt>
                <c:pt idx="65">
                  <c:v>-0.86548000000000003</c:v>
                </c:pt>
                <c:pt idx="66">
                  <c:v>-0.86509000000000036</c:v>
                </c:pt>
                <c:pt idx="67">
                  <c:v>-0.87956999999999996</c:v>
                </c:pt>
                <c:pt idx="68">
                  <c:v>-0.93006</c:v>
                </c:pt>
                <c:pt idx="69">
                  <c:v>-0.93837000000000004</c:v>
                </c:pt>
                <c:pt idx="70">
                  <c:v>-0.97705999999999993</c:v>
                </c:pt>
                <c:pt idx="71">
                  <c:v>-0.95282999999999995</c:v>
                </c:pt>
                <c:pt idx="72">
                  <c:v>-0.95830000000000004</c:v>
                </c:pt>
                <c:pt idx="73">
                  <c:v>-0.96218000000000004</c:v>
                </c:pt>
                <c:pt idx="74">
                  <c:v>-0.99819999999999998</c:v>
                </c:pt>
                <c:pt idx="75">
                  <c:v>-1.0428999999999993</c:v>
                </c:pt>
                <c:pt idx="76">
                  <c:v>-1.0276999999999994</c:v>
                </c:pt>
                <c:pt idx="77">
                  <c:v>-1.0228999999999993</c:v>
                </c:pt>
                <c:pt idx="78">
                  <c:v>-1.0334999999999994</c:v>
                </c:pt>
                <c:pt idx="79">
                  <c:v>-1.0201</c:v>
                </c:pt>
                <c:pt idx="80">
                  <c:v>-1.0206</c:v>
                </c:pt>
                <c:pt idx="81">
                  <c:v>-1.0310999999999992</c:v>
                </c:pt>
                <c:pt idx="82">
                  <c:v>-1.0902000000000001</c:v>
                </c:pt>
                <c:pt idx="83">
                  <c:v>-1.0708</c:v>
                </c:pt>
                <c:pt idx="84">
                  <c:v>-1.0793999999999992</c:v>
                </c:pt>
                <c:pt idx="85">
                  <c:v>-1.0663</c:v>
                </c:pt>
                <c:pt idx="86">
                  <c:v>-1.0746</c:v>
                </c:pt>
                <c:pt idx="87">
                  <c:v>-1.1007</c:v>
                </c:pt>
                <c:pt idx="88">
                  <c:v>-1.0413999999999994</c:v>
                </c:pt>
                <c:pt idx="89">
                  <c:v>-1.0962000000000001</c:v>
                </c:pt>
                <c:pt idx="90">
                  <c:v>-1.0953999999999993</c:v>
                </c:pt>
                <c:pt idx="91">
                  <c:v>-1.0840000000000001</c:v>
                </c:pt>
                <c:pt idx="92">
                  <c:v>-1.1204000000000001</c:v>
                </c:pt>
                <c:pt idx="93">
                  <c:v>-1.1782999999999999</c:v>
                </c:pt>
                <c:pt idx="94">
                  <c:v>-1.1721999999999999</c:v>
                </c:pt>
                <c:pt idx="95">
                  <c:v>-1.1741999999999999</c:v>
                </c:pt>
                <c:pt idx="96">
                  <c:v>-1.1731</c:v>
                </c:pt>
                <c:pt idx="97">
                  <c:v>-1.2124999999999992</c:v>
                </c:pt>
                <c:pt idx="98">
                  <c:v>-1.1928000000000001</c:v>
                </c:pt>
                <c:pt idx="99">
                  <c:v>-1.216</c:v>
                </c:pt>
                <c:pt idx="100">
                  <c:v>-1.2184999999999993</c:v>
                </c:pt>
                <c:pt idx="101">
                  <c:v>-1.2363</c:v>
                </c:pt>
                <c:pt idx="102">
                  <c:v>-1.2216999999999993</c:v>
                </c:pt>
                <c:pt idx="103">
                  <c:v>-1.2262</c:v>
                </c:pt>
                <c:pt idx="104">
                  <c:v>-1.2489999999999994</c:v>
                </c:pt>
                <c:pt idx="105">
                  <c:v>-1.2343999999999993</c:v>
                </c:pt>
                <c:pt idx="106">
                  <c:v>-1.2691999999999994</c:v>
                </c:pt>
                <c:pt idx="107">
                  <c:v>-1.2403</c:v>
                </c:pt>
                <c:pt idx="108">
                  <c:v>-1.3149</c:v>
                </c:pt>
                <c:pt idx="109">
                  <c:v>-1.2786999999999993</c:v>
                </c:pt>
                <c:pt idx="110">
                  <c:v>-1.2934999999999994</c:v>
                </c:pt>
                <c:pt idx="111">
                  <c:v>-1.2907</c:v>
                </c:pt>
                <c:pt idx="112">
                  <c:v>-1.3082</c:v>
                </c:pt>
                <c:pt idx="113">
                  <c:v>-1.3144</c:v>
                </c:pt>
                <c:pt idx="114">
                  <c:v>-1.3178999999999994</c:v>
                </c:pt>
                <c:pt idx="115">
                  <c:v>-1.34</c:v>
                </c:pt>
                <c:pt idx="116">
                  <c:v>-1.3363</c:v>
                </c:pt>
                <c:pt idx="117">
                  <c:v>-1.339</c:v>
                </c:pt>
                <c:pt idx="118">
                  <c:v>-1.3360000000000001</c:v>
                </c:pt>
                <c:pt idx="119">
                  <c:v>-1.3248</c:v>
                </c:pt>
                <c:pt idx="120">
                  <c:v>-1.3227</c:v>
                </c:pt>
                <c:pt idx="121">
                  <c:v>-1.3759999999999992</c:v>
                </c:pt>
                <c:pt idx="122">
                  <c:v>-1.3592</c:v>
                </c:pt>
                <c:pt idx="123">
                  <c:v>-1.3493999999999993</c:v>
                </c:pt>
                <c:pt idx="124">
                  <c:v>-1.3341000000000001</c:v>
                </c:pt>
                <c:pt idx="125">
                  <c:v>-1.3903000000000001</c:v>
                </c:pt>
                <c:pt idx="126">
                  <c:v>-1.3976</c:v>
                </c:pt>
                <c:pt idx="127">
                  <c:v>-1.3934</c:v>
                </c:pt>
                <c:pt idx="128">
                  <c:v>-1.3805000000000001</c:v>
                </c:pt>
                <c:pt idx="129">
                  <c:v>-1.3895999999999993</c:v>
                </c:pt>
                <c:pt idx="130">
                  <c:v>-1.3979999999999992</c:v>
                </c:pt>
                <c:pt idx="131">
                  <c:v>-1.4187999999999994</c:v>
                </c:pt>
                <c:pt idx="132">
                  <c:v>-1.448</c:v>
                </c:pt>
                <c:pt idx="133">
                  <c:v>-1.4263999999999992</c:v>
                </c:pt>
                <c:pt idx="134">
                  <c:v>-1.4295999999999991</c:v>
                </c:pt>
                <c:pt idx="135">
                  <c:v>-1.4209999999999994</c:v>
                </c:pt>
                <c:pt idx="136">
                  <c:v>-1.4462999999999993</c:v>
                </c:pt>
                <c:pt idx="137">
                  <c:v>-1.4261999999999992</c:v>
                </c:pt>
                <c:pt idx="138">
                  <c:v>-1.4732999999999994</c:v>
                </c:pt>
                <c:pt idx="139">
                  <c:v>-1.4633999999999994</c:v>
                </c:pt>
                <c:pt idx="140">
                  <c:v>-1.4610999999999994</c:v>
                </c:pt>
                <c:pt idx="141">
                  <c:v>-1.4624999999999992</c:v>
                </c:pt>
                <c:pt idx="142">
                  <c:v>-1.4585999999999992</c:v>
                </c:pt>
                <c:pt idx="143">
                  <c:v>-1.4865999999999993</c:v>
                </c:pt>
                <c:pt idx="144">
                  <c:v>-1.4462999999999993</c:v>
                </c:pt>
                <c:pt idx="145">
                  <c:v>-1.5244</c:v>
                </c:pt>
                <c:pt idx="146">
                  <c:v>-1.4928999999999992</c:v>
                </c:pt>
                <c:pt idx="147">
                  <c:v>-1.4857999999999993</c:v>
                </c:pt>
                <c:pt idx="148">
                  <c:v>-1.5077999999999994</c:v>
                </c:pt>
                <c:pt idx="149">
                  <c:v>-1.5070999999999994</c:v>
                </c:pt>
                <c:pt idx="150">
                  <c:v>-1.5016999999999994</c:v>
                </c:pt>
                <c:pt idx="151">
                  <c:v>-1.522</c:v>
                </c:pt>
                <c:pt idx="152">
                  <c:v>-1.5096999999999994</c:v>
                </c:pt>
                <c:pt idx="153">
                  <c:v>-1.5001</c:v>
                </c:pt>
                <c:pt idx="154">
                  <c:v>-1.4833999999999994</c:v>
                </c:pt>
                <c:pt idx="155">
                  <c:v>-1.4981</c:v>
                </c:pt>
                <c:pt idx="156">
                  <c:v>-1.5024</c:v>
                </c:pt>
                <c:pt idx="157">
                  <c:v>-1.5284</c:v>
                </c:pt>
                <c:pt idx="158">
                  <c:v>-1.5237999999999994</c:v>
                </c:pt>
                <c:pt idx="159">
                  <c:v>-1.5387999999999993</c:v>
                </c:pt>
                <c:pt idx="160">
                  <c:v>-1.5501</c:v>
                </c:pt>
                <c:pt idx="161">
                  <c:v>-1.556</c:v>
                </c:pt>
                <c:pt idx="162">
                  <c:v>-1.5514999999999994</c:v>
                </c:pt>
                <c:pt idx="163">
                  <c:v>-1.5495999999999994</c:v>
                </c:pt>
                <c:pt idx="164">
                  <c:v>-1.5545</c:v>
                </c:pt>
                <c:pt idx="165">
                  <c:v>-1.5468999999999993</c:v>
                </c:pt>
                <c:pt idx="166">
                  <c:v>-1.5513999999999992</c:v>
                </c:pt>
                <c:pt idx="167">
                  <c:v>-1.5309999999999993</c:v>
                </c:pt>
                <c:pt idx="168">
                  <c:v>-1.5426</c:v>
                </c:pt>
                <c:pt idx="169">
                  <c:v>-1.5316999999999994</c:v>
                </c:pt>
                <c:pt idx="170">
                  <c:v>-1.5538999999999994</c:v>
                </c:pt>
                <c:pt idx="171">
                  <c:v>-1.569</c:v>
                </c:pt>
                <c:pt idx="172">
                  <c:v>-1.5786</c:v>
                </c:pt>
                <c:pt idx="173">
                  <c:v>-1.5713999999999992</c:v>
                </c:pt>
                <c:pt idx="174">
                  <c:v>-1.5941000000000001</c:v>
                </c:pt>
                <c:pt idx="175">
                  <c:v>-1.6028</c:v>
                </c:pt>
                <c:pt idx="176">
                  <c:v>-1.5736999999999994</c:v>
                </c:pt>
                <c:pt idx="177">
                  <c:v>-1.5864</c:v>
                </c:pt>
                <c:pt idx="178">
                  <c:v>-1.6012999999999993</c:v>
                </c:pt>
                <c:pt idx="179">
                  <c:v>-1.5607</c:v>
                </c:pt>
                <c:pt idx="180">
                  <c:v>-1.5589</c:v>
                </c:pt>
                <c:pt idx="181">
                  <c:v>-1.5630999999999993</c:v>
                </c:pt>
                <c:pt idx="182">
                  <c:v>-1.5631999999999993</c:v>
                </c:pt>
                <c:pt idx="183">
                  <c:v>-1.5857999999999994</c:v>
                </c:pt>
                <c:pt idx="184">
                  <c:v>-1.5836999999999994</c:v>
                </c:pt>
                <c:pt idx="185">
                  <c:v>-1.5927</c:v>
                </c:pt>
                <c:pt idx="186">
                  <c:v>-1.5927</c:v>
                </c:pt>
                <c:pt idx="187">
                  <c:v>-1.593</c:v>
                </c:pt>
                <c:pt idx="188">
                  <c:v>-1.6198999999999992</c:v>
                </c:pt>
                <c:pt idx="189">
                  <c:v>-1.6020000000000001</c:v>
                </c:pt>
                <c:pt idx="190">
                  <c:v>-1.5912999999999993</c:v>
                </c:pt>
                <c:pt idx="191">
                  <c:v>-1.5756999999999994</c:v>
                </c:pt>
                <c:pt idx="192">
                  <c:v>-1.6020000000000001</c:v>
                </c:pt>
                <c:pt idx="193">
                  <c:v>-1.6224000000000001</c:v>
                </c:pt>
                <c:pt idx="194">
                  <c:v>-1.6087</c:v>
                </c:pt>
                <c:pt idx="195">
                  <c:v>-1.6169</c:v>
                </c:pt>
                <c:pt idx="196">
                  <c:v>-1.6208</c:v>
                </c:pt>
                <c:pt idx="197">
                  <c:v>-1.6185</c:v>
                </c:pt>
                <c:pt idx="198">
                  <c:v>-1.6133999999999993</c:v>
                </c:pt>
                <c:pt idx="199">
                  <c:v>-1.6094999999999993</c:v>
                </c:pt>
                <c:pt idx="200">
                  <c:v>-1.6036999999999992</c:v>
                </c:pt>
                <c:pt idx="201">
                  <c:v>-1.6029</c:v>
                </c:pt>
                <c:pt idx="202">
                  <c:v>-1.6241000000000001</c:v>
                </c:pt>
                <c:pt idx="203">
                  <c:v>-1.617</c:v>
                </c:pt>
              </c:numCache>
            </c:numRef>
          </c:yVal>
          <c:smooth val="1"/>
        </c:ser>
        <c:ser>
          <c:idx val="7"/>
          <c:order val="5"/>
          <c:tx>
            <c:v>QC H2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'BLER-2'!$AC$3:$AC$206</c:f>
              <c:numCache>
                <c:formatCode>General</c:formatCode>
                <c:ptCount val="204"/>
                <c:pt idx="0">
                  <c:v>0.98724999999999996</c:v>
                </c:pt>
                <c:pt idx="1">
                  <c:v>0.83262000000000036</c:v>
                </c:pt>
                <c:pt idx="2">
                  <c:v>0.71350000000000002</c:v>
                </c:pt>
                <c:pt idx="3">
                  <c:v>0.74788000000000032</c:v>
                </c:pt>
                <c:pt idx="4">
                  <c:v>0.49324000000000001</c:v>
                </c:pt>
                <c:pt idx="5">
                  <c:v>0.39762000000000025</c:v>
                </c:pt>
                <c:pt idx="6">
                  <c:v>0.33463000000000021</c:v>
                </c:pt>
                <c:pt idx="7">
                  <c:v>0.18210000000000001</c:v>
                </c:pt>
                <c:pt idx="8">
                  <c:v>0.14581000000000008</c:v>
                </c:pt>
                <c:pt idx="9">
                  <c:v>8.257400000000005E-2</c:v>
                </c:pt>
                <c:pt idx="10">
                  <c:v>8.7496000000000004E-2</c:v>
                </c:pt>
                <c:pt idx="11">
                  <c:v>4.2021000000000003E-2</c:v>
                </c:pt>
                <c:pt idx="12">
                  <c:v>-5.4221000000000005E-2</c:v>
                </c:pt>
                <c:pt idx="13">
                  <c:v>-5.6140000000000002E-2</c:v>
                </c:pt>
                <c:pt idx="14">
                  <c:v>-9.3054000000000137E-2</c:v>
                </c:pt>
                <c:pt idx="15">
                  <c:v>-8.9233000000000007E-2</c:v>
                </c:pt>
                <c:pt idx="16">
                  <c:v>-0.14822000000000007</c:v>
                </c:pt>
                <c:pt idx="17">
                  <c:v>-0.20404000000000008</c:v>
                </c:pt>
                <c:pt idx="18">
                  <c:v>-0.21188000000000001</c:v>
                </c:pt>
                <c:pt idx="19">
                  <c:v>-0.26334000000000002</c:v>
                </c:pt>
                <c:pt idx="20">
                  <c:v>-0.27456000000000008</c:v>
                </c:pt>
                <c:pt idx="21">
                  <c:v>-0.30724000000000001</c:v>
                </c:pt>
                <c:pt idx="22">
                  <c:v>-0.35745000000000021</c:v>
                </c:pt>
                <c:pt idx="23">
                  <c:v>-0.36898000000000031</c:v>
                </c:pt>
                <c:pt idx="24">
                  <c:v>-0.35496000000000016</c:v>
                </c:pt>
                <c:pt idx="25">
                  <c:v>-0.35253000000000001</c:v>
                </c:pt>
                <c:pt idx="26">
                  <c:v>-0.38496000000000025</c:v>
                </c:pt>
                <c:pt idx="27">
                  <c:v>-0.43229000000000001</c:v>
                </c:pt>
                <c:pt idx="28">
                  <c:v>-0.46455000000000002</c:v>
                </c:pt>
                <c:pt idx="29">
                  <c:v>-0.44702000000000014</c:v>
                </c:pt>
                <c:pt idx="30">
                  <c:v>-0.45336000000000021</c:v>
                </c:pt>
                <c:pt idx="31">
                  <c:v>-0.55891999999999997</c:v>
                </c:pt>
                <c:pt idx="32">
                  <c:v>-0.49332000000000031</c:v>
                </c:pt>
                <c:pt idx="33">
                  <c:v>-0.54476000000000002</c:v>
                </c:pt>
                <c:pt idx="34">
                  <c:v>-0.56190000000000029</c:v>
                </c:pt>
                <c:pt idx="35">
                  <c:v>-0.54793999999999998</c:v>
                </c:pt>
                <c:pt idx="36">
                  <c:v>-0.59629999999999983</c:v>
                </c:pt>
                <c:pt idx="37">
                  <c:v>-0.63009000000000048</c:v>
                </c:pt>
                <c:pt idx="38">
                  <c:v>-0.60235000000000005</c:v>
                </c:pt>
                <c:pt idx="39">
                  <c:v>-0.58517999999999981</c:v>
                </c:pt>
                <c:pt idx="40">
                  <c:v>-0.59652999999999978</c:v>
                </c:pt>
                <c:pt idx="41">
                  <c:v>-0.66105000000000036</c:v>
                </c:pt>
                <c:pt idx="42">
                  <c:v>-0.65517000000000036</c:v>
                </c:pt>
                <c:pt idx="43">
                  <c:v>-0.66365000000000063</c:v>
                </c:pt>
                <c:pt idx="44">
                  <c:v>-0.6518000000000006</c:v>
                </c:pt>
                <c:pt idx="45">
                  <c:v>-0.66650000000000031</c:v>
                </c:pt>
                <c:pt idx="46">
                  <c:v>-0.73760000000000048</c:v>
                </c:pt>
                <c:pt idx="47">
                  <c:v>-0.72821999999999998</c:v>
                </c:pt>
                <c:pt idx="48">
                  <c:v>-0.76883000000000035</c:v>
                </c:pt>
                <c:pt idx="49">
                  <c:v>-0.75053000000000003</c:v>
                </c:pt>
                <c:pt idx="50">
                  <c:v>-0.74173999999999995</c:v>
                </c:pt>
                <c:pt idx="51">
                  <c:v>-0.73760000000000048</c:v>
                </c:pt>
                <c:pt idx="52">
                  <c:v>-0.75315000000000032</c:v>
                </c:pt>
                <c:pt idx="53">
                  <c:v>-0.78876999999999997</c:v>
                </c:pt>
                <c:pt idx="54">
                  <c:v>-0.73048999999999997</c:v>
                </c:pt>
                <c:pt idx="55">
                  <c:v>-0.75981000000000032</c:v>
                </c:pt>
                <c:pt idx="56">
                  <c:v>-0.79520000000000002</c:v>
                </c:pt>
                <c:pt idx="57">
                  <c:v>-0.79796999999999996</c:v>
                </c:pt>
                <c:pt idx="58">
                  <c:v>-0.82672000000000034</c:v>
                </c:pt>
                <c:pt idx="59">
                  <c:v>-0.81960000000000033</c:v>
                </c:pt>
                <c:pt idx="60">
                  <c:v>-0.85825000000000029</c:v>
                </c:pt>
                <c:pt idx="61">
                  <c:v>-0.85258999999999996</c:v>
                </c:pt>
                <c:pt idx="62">
                  <c:v>-0.83740999999999999</c:v>
                </c:pt>
                <c:pt idx="63">
                  <c:v>-0.89135000000000009</c:v>
                </c:pt>
                <c:pt idx="64">
                  <c:v>-0.91618999999999962</c:v>
                </c:pt>
                <c:pt idx="65">
                  <c:v>-0.91612000000000005</c:v>
                </c:pt>
                <c:pt idx="66">
                  <c:v>-0.95309999999999995</c:v>
                </c:pt>
                <c:pt idx="67">
                  <c:v>-0.95123999999999997</c:v>
                </c:pt>
                <c:pt idx="68">
                  <c:v>-0.97244999999999993</c:v>
                </c:pt>
                <c:pt idx="69">
                  <c:v>-1.0016999999999994</c:v>
                </c:pt>
                <c:pt idx="70">
                  <c:v>-0.95923999999999998</c:v>
                </c:pt>
                <c:pt idx="71">
                  <c:v>-1.0230999999999992</c:v>
                </c:pt>
                <c:pt idx="72">
                  <c:v>-0.99570999999999998</c:v>
                </c:pt>
                <c:pt idx="73">
                  <c:v>-1.0175999999999994</c:v>
                </c:pt>
                <c:pt idx="74">
                  <c:v>-1.0315999999999994</c:v>
                </c:pt>
                <c:pt idx="75">
                  <c:v>-1.0248999999999993</c:v>
                </c:pt>
                <c:pt idx="76">
                  <c:v>-1.0122</c:v>
                </c:pt>
                <c:pt idx="77">
                  <c:v>-1.0203</c:v>
                </c:pt>
                <c:pt idx="78">
                  <c:v>-1.0647</c:v>
                </c:pt>
                <c:pt idx="79">
                  <c:v>-1.0731999999999993</c:v>
                </c:pt>
                <c:pt idx="80">
                  <c:v>-1.0710999999999993</c:v>
                </c:pt>
                <c:pt idx="81">
                  <c:v>-1.0837999999999994</c:v>
                </c:pt>
                <c:pt idx="82">
                  <c:v>-1.0872999999999993</c:v>
                </c:pt>
                <c:pt idx="83">
                  <c:v>-1.0955999999999992</c:v>
                </c:pt>
                <c:pt idx="84">
                  <c:v>-1.0885</c:v>
                </c:pt>
                <c:pt idx="85">
                  <c:v>-1.1038999999999994</c:v>
                </c:pt>
                <c:pt idx="86">
                  <c:v>-1.0935999999999992</c:v>
                </c:pt>
                <c:pt idx="87">
                  <c:v>-1.0825</c:v>
                </c:pt>
                <c:pt idx="88">
                  <c:v>-1.0958999999999994</c:v>
                </c:pt>
                <c:pt idx="89">
                  <c:v>-1.1214</c:v>
                </c:pt>
                <c:pt idx="90">
                  <c:v>-1.1537999999999993</c:v>
                </c:pt>
                <c:pt idx="91">
                  <c:v>-1.1207</c:v>
                </c:pt>
                <c:pt idx="92">
                  <c:v>-1.1415</c:v>
                </c:pt>
                <c:pt idx="93">
                  <c:v>-1.1901999999999999</c:v>
                </c:pt>
                <c:pt idx="94">
                  <c:v>-1.1616</c:v>
                </c:pt>
                <c:pt idx="95">
                  <c:v>-1.2078999999999991</c:v>
                </c:pt>
                <c:pt idx="96">
                  <c:v>-1.2073999999999994</c:v>
                </c:pt>
                <c:pt idx="97">
                  <c:v>-1.2054999999999993</c:v>
                </c:pt>
                <c:pt idx="98">
                  <c:v>-1.2066999999999994</c:v>
                </c:pt>
                <c:pt idx="99">
                  <c:v>-1.1953</c:v>
                </c:pt>
                <c:pt idx="100">
                  <c:v>-1.2498999999999993</c:v>
                </c:pt>
                <c:pt idx="101">
                  <c:v>-1.2535999999999994</c:v>
                </c:pt>
                <c:pt idx="102">
                  <c:v>-1.2563</c:v>
                </c:pt>
                <c:pt idx="103">
                  <c:v>-1.2608999999999992</c:v>
                </c:pt>
                <c:pt idx="104">
                  <c:v>-1.2466999999999993</c:v>
                </c:pt>
                <c:pt idx="105">
                  <c:v>-1.2905</c:v>
                </c:pt>
                <c:pt idx="106">
                  <c:v>-1.2602</c:v>
                </c:pt>
                <c:pt idx="107">
                  <c:v>-1.2956999999999994</c:v>
                </c:pt>
                <c:pt idx="108">
                  <c:v>-1.2713999999999994</c:v>
                </c:pt>
                <c:pt idx="109">
                  <c:v>-1.248</c:v>
                </c:pt>
                <c:pt idx="110">
                  <c:v>-1.2670999999999992</c:v>
                </c:pt>
                <c:pt idx="111">
                  <c:v>-1.264</c:v>
                </c:pt>
                <c:pt idx="112">
                  <c:v>-1.3201000000000001</c:v>
                </c:pt>
                <c:pt idx="113">
                  <c:v>-1.3078999999999994</c:v>
                </c:pt>
                <c:pt idx="114">
                  <c:v>-1.2898999999999994</c:v>
                </c:pt>
                <c:pt idx="115">
                  <c:v>-1.3469</c:v>
                </c:pt>
                <c:pt idx="116">
                  <c:v>-1.3420000000000001</c:v>
                </c:pt>
                <c:pt idx="117">
                  <c:v>-1.3304</c:v>
                </c:pt>
                <c:pt idx="118">
                  <c:v>-1.3235999999999994</c:v>
                </c:pt>
                <c:pt idx="119">
                  <c:v>-1.3141</c:v>
                </c:pt>
                <c:pt idx="120">
                  <c:v>-1.3643000000000001</c:v>
                </c:pt>
                <c:pt idx="121">
                  <c:v>-1.3695999999999993</c:v>
                </c:pt>
                <c:pt idx="122">
                  <c:v>-1.371</c:v>
                </c:pt>
                <c:pt idx="123">
                  <c:v>-1.3628</c:v>
                </c:pt>
                <c:pt idx="124">
                  <c:v>-1.3871</c:v>
                </c:pt>
                <c:pt idx="125">
                  <c:v>-1.4075999999999989</c:v>
                </c:pt>
                <c:pt idx="126">
                  <c:v>-1.3895999999999993</c:v>
                </c:pt>
                <c:pt idx="127">
                  <c:v>-1.4209999999999994</c:v>
                </c:pt>
                <c:pt idx="128">
                  <c:v>-1.4142999999999992</c:v>
                </c:pt>
                <c:pt idx="129">
                  <c:v>-1.4221999999999992</c:v>
                </c:pt>
                <c:pt idx="130">
                  <c:v>-1.4319999999999986</c:v>
                </c:pt>
                <c:pt idx="131">
                  <c:v>-1.3938999999999993</c:v>
                </c:pt>
                <c:pt idx="132">
                  <c:v>-1.4317999999999989</c:v>
                </c:pt>
                <c:pt idx="133">
                  <c:v>-1.4393999999999993</c:v>
                </c:pt>
                <c:pt idx="134">
                  <c:v>-1.4193999999999993</c:v>
                </c:pt>
                <c:pt idx="135">
                  <c:v>-1.4380999999999993</c:v>
                </c:pt>
                <c:pt idx="136">
                  <c:v>-1.4253999999999993</c:v>
                </c:pt>
                <c:pt idx="137">
                  <c:v>-1.4569999999999994</c:v>
                </c:pt>
                <c:pt idx="138">
                  <c:v>-1.4630999999999994</c:v>
                </c:pt>
                <c:pt idx="139">
                  <c:v>-1.4657999999999991</c:v>
                </c:pt>
                <c:pt idx="140">
                  <c:v>-1.4412999999999994</c:v>
                </c:pt>
                <c:pt idx="141">
                  <c:v>-1.4349999999999994</c:v>
                </c:pt>
                <c:pt idx="142">
                  <c:v>-1.48</c:v>
                </c:pt>
                <c:pt idx="143">
                  <c:v>-1.4816999999999994</c:v>
                </c:pt>
                <c:pt idx="144">
                  <c:v>-1.4675999999999993</c:v>
                </c:pt>
                <c:pt idx="145">
                  <c:v>-1.4632999999999994</c:v>
                </c:pt>
                <c:pt idx="146">
                  <c:v>-1.4453999999999994</c:v>
                </c:pt>
                <c:pt idx="147">
                  <c:v>-1.5095999999999994</c:v>
                </c:pt>
                <c:pt idx="148">
                  <c:v>-1.4871999999999994</c:v>
                </c:pt>
                <c:pt idx="149">
                  <c:v>-1.4966999999999993</c:v>
                </c:pt>
                <c:pt idx="150">
                  <c:v>-1.5008999999999992</c:v>
                </c:pt>
                <c:pt idx="151">
                  <c:v>-1.4869999999999994</c:v>
                </c:pt>
                <c:pt idx="152">
                  <c:v>-1.5128999999999992</c:v>
                </c:pt>
                <c:pt idx="153">
                  <c:v>-1.4898999999999993</c:v>
                </c:pt>
                <c:pt idx="154">
                  <c:v>-1.5192999999999994</c:v>
                </c:pt>
                <c:pt idx="155">
                  <c:v>-1.4917999999999993</c:v>
                </c:pt>
                <c:pt idx="156">
                  <c:v>-1.4674999999999994</c:v>
                </c:pt>
                <c:pt idx="157">
                  <c:v>-1.5282</c:v>
                </c:pt>
                <c:pt idx="158">
                  <c:v>-1.5061</c:v>
                </c:pt>
                <c:pt idx="159">
                  <c:v>-1.5058999999999994</c:v>
                </c:pt>
                <c:pt idx="160">
                  <c:v>-1.5389999999999993</c:v>
                </c:pt>
                <c:pt idx="161">
                  <c:v>-1.5224</c:v>
                </c:pt>
                <c:pt idx="162">
                  <c:v>-1.5491999999999992</c:v>
                </c:pt>
                <c:pt idx="163">
                  <c:v>-1.5534999999999994</c:v>
                </c:pt>
                <c:pt idx="164">
                  <c:v>-1.5593999999999992</c:v>
                </c:pt>
                <c:pt idx="165">
                  <c:v>-1.5586</c:v>
                </c:pt>
                <c:pt idx="166">
                  <c:v>-1.5538999999999994</c:v>
                </c:pt>
                <c:pt idx="167">
                  <c:v>-1.5398999999999994</c:v>
                </c:pt>
                <c:pt idx="168">
                  <c:v>-1.5561</c:v>
                </c:pt>
                <c:pt idx="169">
                  <c:v>-1.5407999999999993</c:v>
                </c:pt>
                <c:pt idx="170">
                  <c:v>-1.5407999999999993</c:v>
                </c:pt>
                <c:pt idx="171">
                  <c:v>-1.5310999999999992</c:v>
                </c:pt>
                <c:pt idx="172">
                  <c:v>-1.5855999999999992</c:v>
                </c:pt>
                <c:pt idx="173">
                  <c:v>-1.5834999999999992</c:v>
                </c:pt>
                <c:pt idx="174">
                  <c:v>-1.5781000000000001</c:v>
                </c:pt>
                <c:pt idx="175">
                  <c:v>-1.5648</c:v>
                </c:pt>
                <c:pt idx="176">
                  <c:v>-1.5580000000000001</c:v>
                </c:pt>
                <c:pt idx="177">
                  <c:v>-1.5641</c:v>
                </c:pt>
                <c:pt idx="178">
                  <c:v>-1.5748</c:v>
                </c:pt>
                <c:pt idx="179">
                  <c:v>-1.5634999999999992</c:v>
                </c:pt>
                <c:pt idx="180">
                  <c:v>-1.5641</c:v>
                </c:pt>
                <c:pt idx="181">
                  <c:v>-1.5601</c:v>
                </c:pt>
                <c:pt idx="182">
                  <c:v>-1.5934999999999993</c:v>
                </c:pt>
                <c:pt idx="183">
                  <c:v>-1.5918999999999994</c:v>
                </c:pt>
                <c:pt idx="184">
                  <c:v>-1.5855999999999992</c:v>
                </c:pt>
                <c:pt idx="185">
                  <c:v>-1.5883</c:v>
                </c:pt>
                <c:pt idx="186">
                  <c:v>-1.5842000000000001</c:v>
                </c:pt>
                <c:pt idx="187">
                  <c:v>-1.5881000000000001</c:v>
                </c:pt>
                <c:pt idx="188">
                  <c:v>-1.5723</c:v>
                </c:pt>
                <c:pt idx="189">
                  <c:v>-1.5445</c:v>
                </c:pt>
                <c:pt idx="190">
                  <c:v>-1.6243000000000001</c:v>
                </c:pt>
                <c:pt idx="191">
                  <c:v>-1.6012999999999993</c:v>
                </c:pt>
                <c:pt idx="192">
                  <c:v>-1.5847</c:v>
                </c:pt>
                <c:pt idx="193">
                  <c:v>-1.5905</c:v>
                </c:pt>
                <c:pt idx="194">
                  <c:v>-1.5668</c:v>
                </c:pt>
                <c:pt idx="195">
                  <c:v>-1.5912999999999993</c:v>
                </c:pt>
                <c:pt idx="196">
                  <c:v>-1.5966</c:v>
                </c:pt>
                <c:pt idx="197">
                  <c:v>-1.6066</c:v>
                </c:pt>
                <c:pt idx="198">
                  <c:v>-1.5903</c:v>
                </c:pt>
                <c:pt idx="199">
                  <c:v>-1.5803</c:v>
                </c:pt>
                <c:pt idx="200">
                  <c:v>-1.6061000000000001</c:v>
                </c:pt>
                <c:pt idx="201">
                  <c:v>-1.6125</c:v>
                </c:pt>
                <c:pt idx="202">
                  <c:v>-1.6158999999999992</c:v>
                </c:pt>
                <c:pt idx="203">
                  <c:v>-1.6081000000000001</c:v>
                </c:pt>
              </c:numCache>
            </c:numRef>
          </c:yVal>
          <c:smooth val="1"/>
        </c:ser>
        <c:ser>
          <c:idx val="6"/>
          <c:order val="6"/>
          <c:tx>
            <c:v>Huawei</c:v>
          </c:tx>
          <c:xVal>
            <c:numRef>
              <c:f>'BLER-2'!$R$3:$R$206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'BLER-2'!$S$3:$S$206</c:f>
              <c:numCache>
                <c:formatCode>General</c:formatCode>
                <c:ptCount val="204"/>
                <c:pt idx="0">
                  <c:v>1.0682</c:v>
                </c:pt>
                <c:pt idx="1">
                  <c:v>0.87720000000000031</c:v>
                </c:pt>
                <c:pt idx="2">
                  <c:v>0.88093999999999972</c:v>
                </c:pt>
                <c:pt idx="3">
                  <c:v>0.75410000000000033</c:v>
                </c:pt>
                <c:pt idx="4">
                  <c:v>0.76561000000000035</c:v>
                </c:pt>
                <c:pt idx="5">
                  <c:v>0.71636999999999962</c:v>
                </c:pt>
                <c:pt idx="6">
                  <c:v>0.66310000000000036</c:v>
                </c:pt>
                <c:pt idx="7">
                  <c:v>0.51224999999999998</c:v>
                </c:pt>
                <c:pt idx="8">
                  <c:v>0.30669000000000002</c:v>
                </c:pt>
                <c:pt idx="9">
                  <c:v>0.28499000000000002</c:v>
                </c:pt>
                <c:pt idx="10">
                  <c:v>0.31472000000000017</c:v>
                </c:pt>
                <c:pt idx="11">
                  <c:v>0.18825000000000008</c:v>
                </c:pt>
                <c:pt idx="12">
                  <c:v>0.13788</c:v>
                </c:pt>
                <c:pt idx="13">
                  <c:v>7.9068000000000041E-2</c:v>
                </c:pt>
                <c:pt idx="14">
                  <c:v>2.4565999999999998E-2</c:v>
                </c:pt>
                <c:pt idx="15">
                  <c:v>-2.4786000000000002E-2</c:v>
                </c:pt>
                <c:pt idx="16">
                  <c:v>-6.5335000000000018E-2</c:v>
                </c:pt>
                <c:pt idx="17">
                  <c:v>-7.8031000000000017E-2</c:v>
                </c:pt>
                <c:pt idx="18">
                  <c:v>-0.13952000000000001</c:v>
                </c:pt>
                <c:pt idx="19">
                  <c:v>-0.18082000000000001</c:v>
                </c:pt>
                <c:pt idx="20">
                  <c:v>-0.22017999999999993</c:v>
                </c:pt>
                <c:pt idx="21">
                  <c:v>-0.22071000000000002</c:v>
                </c:pt>
                <c:pt idx="22">
                  <c:v>-0.23533999999999999</c:v>
                </c:pt>
                <c:pt idx="23">
                  <c:v>-0.27227000000000001</c:v>
                </c:pt>
                <c:pt idx="24">
                  <c:v>-0.27298000000000017</c:v>
                </c:pt>
                <c:pt idx="25">
                  <c:v>-0.32548000000000038</c:v>
                </c:pt>
                <c:pt idx="26">
                  <c:v>-0.34133000000000008</c:v>
                </c:pt>
                <c:pt idx="27">
                  <c:v>-0.34042000000000022</c:v>
                </c:pt>
                <c:pt idx="28">
                  <c:v>-0.36060000000000014</c:v>
                </c:pt>
                <c:pt idx="29">
                  <c:v>-0.43385000000000018</c:v>
                </c:pt>
                <c:pt idx="30">
                  <c:v>-0.41414000000000001</c:v>
                </c:pt>
                <c:pt idx="31">
                  <c:v>-0.43239000000000016</c:v>
                </c:pt>
                <c:pt idx="32">
                  <c:v>-0.48374</c:v>
                </c:pt>
                <c:pt idx="33">
                  <c:v>-0.48025000000000001</c:v>
                </c:pt>
                <c:pt idx="34">
                  <c:v>-0.45116000000000001</c:v>
                </c:pt>
                <c:pt idx="35">
                  <c:v>-0.55450999999999961</c:v>
                </c:pt>
                <c:pt idx="36">
                  <c:v>-0.54647000000000001</c:v>
                </c:pt>
                <c:pt idx="37">
                  <c:v>-0.56396999999999997</c:v>
                </c:pt>
                <c:pt idx="38">
                  <c:v>-0.55740000000000001</c:v>
                </c:pt>
                <c:pt idx="39">
                  <c:v>-0.58496999999999977</c:v>
                </c:pt>
                <c:pt idx="40">
                  <c:v>-0.63429000000000035</c:v>
                </c:pt>
                <c:pt idx="41">
                  <c:v>-0.60450000000000004</c:v>
                </c:pt>
                <c:pt idx="42">
                  <c:v>-0.59769000000000017</c:v>
                </c:pt>
                <c:pt idx="43">
                  <c:v>-0.61930000000000029</c:v>
                </c:pt>
                <c:pt idx="44">
                  <c:v>-0.67188000000000037</c:v>
                </c:pt>
                <c:pt idx="45">
                  <c:v>-0.67228000000000032</c:v>
                </c:pt>
                <c:pt idx="46">
                  <c:v>-0.66474000000000066</c:v>
                </c:pt>
                <c:pt idx="47">
                  <c:v>-0.66938000000000031</c:v>
                </c:pt>
                <c:pt idx="48">
                  <c:v>-0.70233000000000001</c:v>
                </c:pt>
                <c:pt idx="49">
                  <c:v>-0.73746999999999996</c:v>
                </c:pt>
                <c:pt idx="50">
                  <c:v>-0.72631999999999997</c:v>
                </c:pt>
                <c:pt idx="51">
                  <c:v>-0.78464000000000034</c:v>
                </c:pt>
                <c:pt idx="52">
                  <c:v>-0.74931999999999999</c:v>
                </c:pt>
                <c:pt idx="53">
                  <c:v>-0.78617000000000004</c:v>
                </c:pt>
                <c:pt idx="54">
                  <c:v>-0.76210999999999995</c:v>
                </c:pt>
                <c:pt idx="55">
                  <c:v>-0.77225999999999984</c:v>
                </c:pt>
                <c:pt idx="56">
                  <c:v>-0.79588000000000003</c:v>
                </c:pt>
                <c:pt idx="57">
                  <c:v>-0.80232000000000003</c:v>
                </c:pt>
                <c:pt idx="58">
                  <c:v>-0.80857000000000001</c:v>
                </c:pt>
                <c:pt idx="59">
                  <c:v>-0.84563999999999995</c:v>
                </c:pt>
                <c:pt idx="60">
                  <c:v>-0.79244999999999999</c:v>
                </c:pt>
                <c:pt idx="61">
                  <c:v>-0.85806000000000004</c:v>
                </c:pt>
                <c:pt idx="62">
                  <c:v>-0.80484999999999995</c:v>
                </c:pt>
                <c:pt idx="63">
                  <c:v>-0.83369000000000049</c:v>
                </c:pt>
                <c:pt idx="64">
                  <c:v>-0.88520999999999983</c:v>
                </c:pt>
                <c:pt idx="65">
                  <c:v>-0.88619000000000014</c:v>
                </c:pt>
                <c:pt idx="66">
                  <c:v>-0.91452999999999962</c:v>
                </c:pt>
                <c:pt idx="67">
                  <c:v>-0.95960000000000034</c:v>
                </c:pt>
                <c:pt idx="68">
                  <c:v>-0.96338999999999997</c:v>
                </c:pt>
                <c:pt idx="69">
                  <c:v>-0.96101000000000003</c:v>
                </c:pt>
                <c:pt idx="70">
                  <c:v>-0.9714799999999999</c:v>
                </c:pt>
                <c:pt idx="71">
                  <c:v>-0.98507</c:v>
                </c:pt>
                <c:pt idx="72">
                  <c:v>-0.99946999999999953</c:v>
                </c:pt>
                <c:pt idx="73">
                  <c:v>-1.0328999999999993</c:v>
                </c:pt>
                <c:pt idx="74">
                  <c:v>-1.0032999999999994</c:v>
                </c:pt>
                <c:pt idx="75">
                  <c:v>-1.0251999999999992</c:v>
                </c:pt>
                <c:pt idx="76">
                  <c:v>-0.9796400000000004</c:v>
                </c:pt>
                <c:pt idx="77">
                  <c:v>-0.99749999999999972</c:v>
                </c:pt>
                <c:pt idx="78">
                  <c:v>-1.0920000000000001</c:v>
                </c:pt>
                <c:pt idx="79">
                  <c:v>-1.0866</c:v>
                </c:pt>
                <c:pt idx="80">
                  <c:v>-1.0932999999999993</c:v>
                </c:pt>
                <c:pt idx="81">
                  <c:v>-1.0904</c:v>
                </c:pt>
                <c:pt idx="82">
                  <c:v>-1.0669</c:v>
                </c:pt>
                <c:pt idx="83">
                  <c:v>-1.1036999999999992</c:v>
                </c:pt>
                <c:pt idx="84">
                  <c:v>-1.1257999999999992</c:v>
                </c:pt>
                <c:pt idx="85">
                  <c:v>-1.1294</c:v>
                </c:pt>
                <c:pt idx="86">
                  <c:v>-1.0926</c:v>
                </c:pt>
                <c:pt idx="87">
                  <c:v>-1.1167</c:v>
                </c:pt>
                <c:pt idx="88">
                  <c:v>-1.1187</c:v>
                </c:pt>
                <c:pt idx="89">
                  <c:v>-1.1301000000000001</c:v>
                </c:pt>
                <c:pt idx="90">
                  <c:v>-1.1547000000000001</c:v>
                </c:pt>
                <c:pt idx="91">
                  <c:v>-1.1264000000000001</c:v>
                </c:pt>
                <c:pt idx="92">
                  <c:v>-1.1556999999999993</c:v>
                </c:pt>
                <c:pt idx="93">
                  <c:v>-1.1545000000000001</c:v>
                </c:pt>
                <c:pt idx="94">
                  <c:v>-1.1697</c:v>
                </c:pt>
                <c:pt idx="95">
                  <c:v>-1.1773</c:v>
                </c:pt>
                <c:pt idx="96">
                  <c:v>-1.2127999999999994</c:v>
                </c:pt>
                <c:pt idx="97">
                  <c:v>-1.2458999999999993</c:v>
                </c:pt>
                <c:pt idx="98">
                  <c:v>-1.2316999999999994</c:v>
                </c:pt>
                <c:pt idx="99">
                  <c:v>-1.2431999999999994</c:v>
                </c:pt>
                <c:pt idx="100">
                  <c:v>-1.2574999999999994</c:v>
                </c:pt>
                <c:pt idx="101">
                  <c:v>-1.2392999999999994</c:v>
                </c:pt>
                <c:pt idx="102">
                  <c:v>-1.2515999999999994</c:v>
                </c:pt>
                <c:pt idx="103">
                  <c:v>-1.2706999999999993</c:v>
                </c:pt>
                <c:pt idx="104">
                  <c:v>-1.2906</c:v>
                </c:pt>
                <c:pt idx="105">
                  <c:v>-1.2945</c:v>
                </c:pt>
                <c:pt idx="106">
                  <c:v>-1.2926</c:v>
                </c:pt>
                <c:pt idx="107">
                  <c:v>-1.3052999999999992</c:v>
                </c:pt>
                <c:pt idx="108">
                  <c:v>-1.3001</c:v>
                </c:pt>
                <c:pt idx="109">
                  <c:v>-1.3165</c:v>
                </c:pt>
                <c:pt idx="110">
                  <c:v>-1.3454999999999993</c:v>
                </c:pt>
                <c:pt idx="111">
                  <c:v>-1.3421000000000001</c:v>
                </c:pt>
                <c:pt idx="112">
                  <c:v>-1.3223</c:v>
                </c:pt>
                <c:pt idx="113">
                  <c:v>-1.3409</c:v>
                </c:pt>
                <c:pt idx="114">
                  <c:v>-1.3587</c:v>
                </c:pt>
                <c:pt idx="115">
                  <c:v>-1.363</c:v>
                </c:pt>
                <c:pt idx="116">
                  <c:v>-1.3260000000000001</c:v>
                </c:pt>
                <c:pt idx="117">
                  <c:v>-1.3652</c:v>
                </c:pt>
                <c:pt idx="118">
                  <c:v>-1.3746</c:v>
                </c:pt>
                <c:pt idx="119">
                  <c:v>-1.3900999999999999</c:v>
                </c:pt>
                <c:pt idx="120">
                  <c:v>-1.3987000000000001</c:v>
                </c:pt>
                <c:pt idx="121">
                  <c:v>-1.3939999999999992</c:v>
                </c:pt>
                <c:pt idx="122">
                  <c:v>-1.3931</c:v>
                </c:pt>
                <c:pt idx="123">
                  <c:v>-1.3975</c:v>
                </c:pt>
                <c:pt idx="124">
                  <c:v>-1.4063999999999994</c:v>
                </c:pt>
                <c:pt idx="125">
                  <c:v>-1.41</c:v>
                </c:pt>
                <c:pt idx="126">
                  <c:v>-1.4038999999999986</c:v>
                </c:pt>
                <c:pt idx="127">
                  <c:v>-1.4189999999999994</c:v>
                </c:pt>
                <c:pt idx="128">
                  <c:v>-1.4634999999999994</c:v>
                </c:pt>
                <c:pt idx="129">
                  <c:v>-1.4486999999999994</c:v>
                </c:pt>
                <c:pt idx="130">
                  <c:v>-1.4494999999999993</c:v>
                </c:pt>
                <c:pt idx="131">
                  <c:v>-1.4584999999999992</c:v>
                </c:pt>
                <c:pt idx="132">
                  <c:v>-1.4551999999999994</c:v>
                </c:pt>
                <c:pt idx="133">
                  <c:v>-1.4634999999999994</c:v>
                </c:pt>
                <c:pt idx="134">
                  <c:v>-1.4641</c:v>
                </c:pt>
                <c:pt idx="135">
                  <c:v>-1.4667999999999994</c:v>
                </c:pt>
                <c:pt idx="136">
                  <c:v>-1.4673999999999994</c:v>
                </c:pt>
                <c:pt idx="137">
                  <c:v>-1.4864999999999993</c:v>
                </c:pt>
                <c:pt idx="138">
                  <c:v>-1.5275999999999994</c:v>
                </c:pt>
                <c:pt idx="139">
                  <c:v>-1.4896999999999994</c:v>
                </c:pt>
                <c:pt idx="140">
                  <c:v>-1.4924999999999993</c:v>
                </c:pt>
                <c:pt idx="141">
                  <c:v>-1.5034999999999994</c:v>
                </c:pt>
                <c:pt idx="142">
                  <c:v>-1.5125999999999993</c:v>
                </c:pt>
                <c:pt idx="143">
                  <c:v>-1.5111999999999994</c:v>
                </c:pt>
                <c:pt idx="144">
                  <c:v>-1.5024</c:v>
                </c:pt>
                <c:pt idx="145">
                  <c:v>-1.5105</c:v>
                </c:pt>
                <c:pt idx="146">
                  <c:v>-1.5188999999999993</c:v>
                </c:pt>
                <c:pt idx="147">
                  <c:v>-1.5291999999999992</c:v>
                </c:pt>
                <c:pt idx="148">
                  <c:v>-1.5404</c:v>
                </c:pt>
                <c:pt idx="149">
                  <c:v>-1.5435999999999994</c:v>
                </c:pt>
                <c:pt idx="150">
                  <c:v>-1.5617999999999994</c:v>
                </c:pt>
                <c:pt idx="151">
                  <c:v>-1.5493999999999994</c:v>
                </c:pt>
                <c:pt idx="152">
                  <c:v>-1.5462</c:v>
                </c:pt>
                <c:pt idx="153">
                  <c:v>-1.5386</c:v>
                </c:pt>
                <c:pt idx="154">
                  <c:v>-1.556</c:v>
                </c:pt>
                <c:pt idx="155">
                  <c:v>-1.5504</c:v>
                </c:pt>
                <c:pt idx="156">
                  <c:v>-1.5628</c:v>
                </c:pt>
                <c:pt idx="157">
                  <c:v>-1.5494999999999994</c:v>
                </c:pt>
                <c:pt idx="158">
                  <c:v>-1.5398999999999994</c:v>
                </c:pt>
                <c:pt idx="159">
                  <c:v>-1.5476999999999994</c:v>
                </c:pt>
                <c:pt idx="160">
                  <c:v>-1.5738999999999994</c:v>
                </c:pt>
                <c:pt idx="161">
                  <c:v>-1.5791999999999993</c:v>
                </c:pt>
                <c:pt idx="162">
                  <c:v>-1.5720000000000001</c:v>
                </c:pt>
                <c:pt idx="163">
                  <c:v>-1.5728</c:v>
                </c:pt>
                <c:pt idx="164">
                  <c:v>-1.5668</c:v>
                </c:pt>
                <c:pt idx="165">
                  <c:v>-1.5716999999999994</c:v>
                </c:pt>
                <c:pt idx="166">
                  <c:v>-1.5631999999999993</c:v>
                </c:pt>
                <c:pt idx="167">
                  <c:v>-1.5778999999999994</c:v>
                </c:pt>
                <c:pt idx="168">
                  <c:v>-1.5877999999999994</c:v>
                </c:pt>
                <c:pt idx="169">
                  <c:v>-1.5984</c:v>
                </c:pt>
                <c:pt idx="170">
                  <c:v>-1.5913999999999993</c:v>
                </c:pt>
                <c:pt idx="171">
                  <c:v>-1.5972999999999993</c:v>
                </c:pt>
                <c:pt idx="172">
                  <c:v>-1.6024</c:v>
                </c:pt>
                <c:pt idx="173">
                  <c:v>-1.595</c:v>
                </c:pt>
                <c:pt idx="174">
                  <c:v>-1.5883</c:v>
                </c:pt>
                <c:pt idx="175">
                  <c:v>-1.6124000000000001</c:v>
                </c:pt>
                <c:pt idx="176">
                  <c:v>-1.613</c:v>
                </c:pt>
                <c:pt idx="177">
                  <c:v>-1.5948</c:v>
                </c:pt>
                <c:pt idx="178">
                  <c:v>-1.6040000000000001</c:v>
                </c:pt>
                <c:pt idx="179">
                  <c:v>-1.6043000000000001</c:v>
                </c:pt>
                <c:pt idx="180">
                  <c:v>-1.6133</c:v>
                </c:pt>
                <c:pt idx="181">
                  <c:v>-1.6025</c:v>
                </c:pt>
                <c:pt idx="182">
                  <c:v>-1.6011</c:v>
                </c:pt>
                <c:pt idx="183">
                  <c:v>-1.6173999999999993</c:v>
                </c:pt>
                <c:pt idx="184">
                  <c:v>-1.6118999999999994</c:v>
                </c:pt>
                <c:pt idx="185">
                  <c:v>-1.6358999999999992</c:v>
                </c:pt>
                <c:pt idx="186">
                  <c:v>-1.611</c:v>
                </c:pt>
                <c:pt idx="187">
                  <c:v>-1.6213</c:v>
                </c:pt>
                <c:pt idx="188">
                  <c:v>-1.6186</c:v>
                </c:pt>
                <c:pt idx="189">
                  <c:v>-1.6285000000000001</c:v>
                </c:pt>
                <c:pt idx="190">
                  <c:v>-1.6369</c:v>
                </c:pt>
                <c:pt idx="191">
                  <c:v>-1.6385000000000001</c:v>
                </c:pt>
                <c:pt idx="192">
                  <c:v>-1.6278999999999992</c:v>
                </c:pt>
                <c:pt idx="193">
                  <c:v>-1.6338999999999992</c:v>
                </c:pt>
                <c:pt idx="194">
                  <c:v>-1.6434</c:v>
                </c:pt>
                <c:pt idx="195">
                  <c:v>-1.6456999999999993</c:v>
                </c:pt>
                <c:pt idx="196">
                  <c:v>-1.6423000000000001</c:v>
                </c:pt>
                <c:pt idx="197">
                  <c:v>-1.6487000000000001</c:v>
                </c:pt>
                <c:pt idx="198">
                  <c:v>-1.6454</c:v>
                </c:pt>
                <c:pt idx="199">
                  <c:v>-1.6277999999999992</c:v>
                </c:pt>
                <c:pt idx="200">
                  <c:v>-1.6374</c:v>
                </c:pt>
                <c:pt idx="201">
                  <c:v>-1.6453</c:v>
                </c:pt>
                <c:pt idx="202">
                  <c:v>-1.6547000000000001</c:v>
                </c:pt>
                <c:pt idx="203">
                  <c:v>-1.6617999999999993</c:v>
                </c:pt>
              </c:numCache>
            </c:numRef>
          </c:yVal>
          <c:smooth val="1"/>
        </c:ser>
        <c:ser>
          <c:idx val="8"/>
          <c:order val="7"/>
          <c:tx>
            <c:v>QC L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'BLER-2'!$AE$3:$AE$206</c:f>
              <c:numCache>
                <c:formatCode>General</c:formatCode>
                <c:ptCount val="204"/>
                <c:pt idx="0">
                  <c:v>1.2192999999999994</c:v>
                </c:pt>
                <c:pt idx="1">
                  <c:v>0.79420000000000002</c:v>
                </c:pt>
                <c:pt idx="2">
                  <c:v>0.75910000000000033</c:v>
                </c:pt>
                <c:pt idx="3">
                  <c:v>0.59780999999999973</c:v>
                </c:pt>
                <c:pt idx="4">
                  <c:v>0.47503000000000001</c:v>
                </c:pt>
                <c:pt idx="5">
                  <c:v>0.36907000000000018</c:v>
                </c:pt>
                <c:pt idx="6">
                  <c:v>0.30656000000000017</c:v>
                </c:pt>
                <c:pt idx="7">
                  <c:v>0.19689000000000004</c:v>
                </c:pt>
                <c:pt idx="8">
                  <c:v>0.16582000000000002</c:v>
                </c:pt>
                <c:pt idx="9">
                  <c:v>9.6249000000000001E-2</c:v>
                </c:pt>
                <c:pt idx="10">
                  <c:v>8.3144000000000065E-2</c:v>
                </c:pt>
                <c:pt idx="11">
                  <c:v>-9.3092000000000071E-3</c:v>
                </c:pt>
                <c:pt idx="12">
                  <c:v>-6.7616000000000037E-2</c:v>
                </c:pt>
                <c:pt idx="13">
                  <c:v>-2.3307000000000001E-2</c:v>
                </c:pt>
                <c:pt idx="14">
                  <c:v>-0.1321</c:v>
                </c:pt>
                <c:pt idx="15">
                  <c:v>-0.16146000000000002</c:v>
                </c:pt>
                <c:pt idx="16">
                  <c:v>-0.19986000000000004</c:v>
                </c:pt>
                <c:pt idx="17">
                  <c:v>-0.23130999999999999</c:v>
                </c:pt>
                <c:pt idx="18">
                  <c:v>-0.26920000000000005</c:v>
                </c:pt>
                <c:pt idx="19">
                  <c:v>-0.26890000000000008</c:v>
                </c:pt>
                <c:pt idx="20">
                  <c:v>-0.29597000000000018</c:v>
                </c:pt>
                <c:pt idx="21">
                  <c:v>-0.31640000000000024</c:v>
                </c:pt>
                <c:pt idx="22">
                  <c:v>-0.33809000000000017</c:v>
                </c:pt>
                <c:pt idx="23">
                  <c:v>-0.33843000000000018</c:v>
                </c:pt>
                <c:pt idx="24">
                  <c:v>-0.41046000000000021</c:v>
                </c:pt>
                <c:pt idx="25">
                  <c:v>-0.39385000000000031</c:v>
                </c:pt>
                <c:pt idx="26">
                  <c:v>-0.39031000000000038</c:v>
                </c:pt>
                <c:pt idx="27">
                  <c:v>-0.43331000000000025</c:v>
                </c:pt>
                <c:pt idx="28">
                  <c:v>-0.47236000000000017</c:v>
                </c:pt>
                <c:pt idx="29">
                  <c:v>-0.47978000000000015</c:v>
                </c:pt>
                <c:pt idx="30">
                  <c:v>-0.50139999999999996</c:v>
                </c:pt>
                <c:pt idx="31">
                  <c:v>-0.54398000000000002</c:v>
                </c:pt>
                <c:pt idx="32">
                  <c:v>-0.46479000000000004</c:v>
                </c:pt>
                <c:pt idx="33">
                  <c:v>-0.54557999999999962</c:v>
                </c:pt>
                <c:pt idx="34">
                  <c:v>-0.55466000000000004</c:v>
                </c:pt>
                <c:pt idx="35">
                  <c:v>-0.59680999999999973</c:v>
                </c:pt>
                <c:pt idx="36">
                  <c:v>-0.60536999999999996</c:v>
                </c:pt>
                <c:pt idx="37">
                  <c:v>-0.6048400000000006</c:v>
                </c:pt>
                <c:pt idx="38">
                  <c:v>-0.62871999999999995</c:v>
                </c:pt>
                <c:pt idx="39">
                  <c:v>-0.61138000000000003</c:v>
                </c:pt>
                <c:pt idx="40">
                  <c:v>-0.63548000000000004</c:v>
                </c:pt>
                <c:pt idx="41">
                  <c:v>-0.6507000000000005</c:v>
                </c:pt>
                <c:pt idx="42">
                  <c:v>-0.63044999999999995</c:v>
                </c:pt>
                <c:pt idx="43">
                  <c:v>-0.67452000000000034</c:v>
                </c:pt>
                <c:pt idx="44">
                  <c:v>-0.68684000000000045</c:v>
                </c:pt>
                <c:pt idx="45">
                  <c:v>-0.68173000000000006</c:v>
                </c:pt>
                <c:pt idx="46">
                  <c:v>-0.71671000000000029</c:v>
                </c:pt>
                <c:pt idx="47">
                  <c:v>-0.70416999999999996</c:v>
                </c:pt>
                <c:pt idx="48">
                  <c:v>-0.71321000000000001</c:v>
                </c:pt>
                <c:pt idx="49">
                  <c:v>-0.72065000000000035</c:v>
                </c:pt>
                <c:pt idx="50">
                  <c:v>-0.74336999999999998</c:v>
                </c:pt>
                <c:pt idx="51">
                  <c:v>-0.77403000000000022</c:v>
                </c:pt>
                <c:pt idx="52">
                  <c:v>-0.78400000000000003</c:v>
                </c:pt>
                <c:pt idx="53">
                  <c:v>-0.79535999999999996</c:v>
                </c:pt>
                <c:pt idx="54">
                  <c:v>-0.82247000000000003</c:v>
                </c:pt>
                <c:pt idx="55">
                  <c:v>-0.82678000000000029</c:v>
                </c:pt>
                <c:pt idx="56">
                  <c:v>-0.79383999999999999</c:v>
                </c:pt>
                <c:pt idx="57">
                  <c:v>-0.78874000000000033</c:v>
                </c:pt>
                <c:pt idx="58">
                  <c:v>-0.82303000000000004</c:v>
                </c:pt>
                <c:pt idx="59">
                  <c:v>-0.77884000000000042</c:v>
                </c:pt>
                <c:pt idx="60">
                  <c:v>-0.8610300000000003</c:v>
                </c:pt>
                <c:pt idx="61">
                  <c:v>-0.87019000000000035</c:v>
                </c:pt>
                <c:pt idx="62">
                  <c:v>-0.89763000000000015</c:v>
                </c:pt>
                <c:pt idx="63">
                  <c:v>-0.85860000000000036</c:v>
                </c:pt>
                <c:pt idx="64">
                  <c:v>-0.93496999999999997</c:v>
                </c:pt>
                <c:pt idx="65">
                  <c:v>-0.94854000000000005</c:v>
                </c:pt>
                <c:pt idx="66">
                  <c:v>-0.93459000000000003</c:v>
                </c:pt>
                <c:pt idx="67">
                  <c:v>-0.97235999999999989</c:v>
                </c:pt>
                <c:pt idx="68">
                  <c:v>-0.92942999999999998</c:v>
                </c:pt>
                <c:pt idx="69">
                  <c:v>-0.96316000000000002</c:v>
                </c:pt>
                <c:pt idx="70">
                  <c:v>-0.98809999999999998</c:v>
                </c:pt>
                <c:pt idx="71">
                  <c:v>-0.98502999999999996</c:v>
                </c:pt>
                <c:pt idx="72">
                  <c:v>-1.0044</c:v>
                </c:pt>
                <c:pt idx="73">
                  <c:v>-0.98747999999999969</c:v>
                </c:pt>
                <c:pt idx="74">
                  <c:v>-1.0152999999999994</c:v>
                </c:pt>
                <c:pt idx="75">
                  <c:v>-0.98995999999999962</c:v>
                </c:pt>
                <c:pt idx="76">
                  <c:v>-1.026</c:v>
                </c:pt>
                <c:pt idx="77">
                  <c:v>-1.0334999999999994</c:v>
                </c:pt>
                <c:pt idx="78">
                  <c:v>-1.0208999999999993</c:v>
                </c:pt>
                <c:pt idx="79">
                  <c:v>-1.0434999999999994</c:v>
                </c:pt>
                <c:pt idx="80">
                  <c:v>-1.0263</c:v>
                </c:pt>
                <c:pt idx="81">
                  <c:v>-1.0447</c:v>
                </c:pt>
                <c:pt idx="82">
                  <c:v>-1.0551999999999992</c:v>
                </c:pt>
                <c:pt idx="83">
                  <c:v>-1.0504</c:v>
                </c:pt>
                <c:pt idx="84">
                  <c:v>-1.0784</c:v>
                </c:pt>
                <c:pt idx="85">
                  <c:v>-1.0835999999999992</c:v>
                </c:pt>
                <c:pt idx="86">
                  <c:v>-1.0691999999999993</c:v>
                </c:pt>
                <c:pt idx="87">
                  <c:v>-1.0955999999999992</c:v>
                </c:pt>
                <c:pt idx="88">
                  <c:v>-1.0937999999999994</c:v>
                </c:pt>
                <c:pt idx="89">
                  <c:v>-1.0951</c:v>
                </c:pt>
                <c:pt idx="90">
                  <c:v>-1.1141000000000001</c:v>
                </c:pt>
                <c:pt idx="91">
                  <c:v>-1.1229</c:v>
                </c:pt>
                <c:pt idx="92">
                  <c:v>-1.1345000000000001</c:v>
                </c:pt>
                <c:pt idx="93">
                  <c:v>-1.1281000000000001</c:v>
                </c:pt>
                <c:pt idx="94">
                  <c:v>-1.1311</c:v>
                </c:pt>
                <c:pt idx="95">
                  <c:v>-1.1641999999999999</c:v>
                </c:pt>
                <c:pt idx="96">
                  <c:v>-1.1455</c:v>
                </c:pt>
                <c:pt idx="97">
                  <c:v>-1.1729000000000001</c:v>
                </c:pt>
                <c:pt idx="98">
                  <c:v>-1.1887000000000001</c:v>
                </c:pt>
                <c:pt idx="99">
                  <c:v>-1.2055999999999993</c:v>
                </c:pt>
                <c:pt idx="100">
                  <c:v>-1.1589</c:v>
                </c:pt>
                <c:pt idx="101">
                  <c:v>-1.1597999999999993</c:v>
                </c:pt>
                <c:pt idx="102">
                  <c:v>-1.1835</c:v>
                </c:pt>
                <c:pt idx="103">
                  <c:v>-1.2197999999999993</c:v>
                </c:pt>
                <c:pt idx="104">
                  <c:v>-1.2082999999999993</c:v>
                </c:pt>
                <c:pt idx="105">
                  <c:v>-1.2083999999999993</c:v>
                </c:pt>
                <c:pt idx="106">
                  <c:v>-1.2264999999999993</c:v>
                </c:pt>
                <c:pt idx="107">
                  <c:v>-1.2669999999999992</c:v>
                </c:pt>
                <c:pt idx="108">
                  <c:v>-1.2751999999999992</c:v>
                </c:pt>
                <c:pt idx="109">
                  <c:v>-1.2721</c:v>
                </c:pt>
                <c:pt idx="110">
                  <c:v>-1.2408999999999992</c:v>
                </c:pt>
                <c:pt idx="111">
                  <c:v>-1.2336999999999994</c:v>
                </c:pt>
                <c:pt idx="112">
                  <c:v>-1.246</c:v>
                </c:pt>
                <c:pt idx="113">
                  <c:v>-1.2488999999999992</c:v>
                </c:pt>
                <c:pt idx="114">
                  <c:v>-1.298</c:v>
                </c:pt>
                <c:pt idx="115">
                  <c:v>-1.2965</c:v>
                </c:pt>
                <c:pt idx="116">
                  <c:v>-1.3069</c:v>
                </c:pt>
                <c:pt idx="117">
                  <c:v>-1.304</c:v>
                </c:pt>
                <c:pt idx="118">
                  <c:v>-1.3333999999999993</c:v>
                </c:pt>
                <c:pt idx="119">
                  <c:v>-1.3061</c:v>
                </c:pt>
                <c:pt idx="120">
                  <c:v>-1.272</c:v>
                </c:pt>
                <c:pt idx="121">
                  <c:v>-1.3053999999999992</c:v>
                </c:pt>
                <c:pt idx="122">
                  <c:v>-1.3198999999999994</c:v>
                </c:pt>
                <c:pt idx="123">
                  <c:v>-1.3167</c:v>
                </c:pt>
                <c:pt idx="124">
                  <c:v>-1.3480000000000001</c:v>
                </c:pt>
                <c:pt idx="125">
                  <c:v>-1.3371999999999993</c:v>
                </c:pt>
                <c:pt idx="126">
                  <c:v>-1.3513999999999993</c:v>
                </c:pt>
                <c:pt idx="127">
                  <c:v>-1.3351</c:v>
                </c:pt>
                <c:pt idx="128">
                  <c:v>-1.3336999999999994</c:v>
                </c:pt>
                <c:pt idx="129">
                  <c:v>-1.3429</c:v>
                </c:pt>
                <c:pt idx="130">
                  <c:v>-1.3715999999999993</c:v>
                </c:pt>
                <c:pt idx="131">
                  <c:v>-1.3908</c:v>
                </c:pt>
                <c:pt idx="132">
                  <c:v>-1.3337999999999994</c:v>
                </c:pt>
                <c:pt idx="133">
                  <c:v>-1.3644000000000001</c:v>
                </c:pt>
                <c:pt idx="134">
                  <c:v>-1.3573999999999993</c:v>
                </c:pt>
                <c:pt idx="135">
                  <c:v>-1.3524</c:v>
                </c:pt>
                <c:pt idx="136">
                  <c:v>-1.3722000000000001</c:v>
                </c:pt>
                <c:pt idx="137">
                  <c:v>-1.3806</c:v>
                </c:pt>
                <c:pt idx="138">
                  <c:v>-1.3984000000000001</c:v>
                </c:pt>
                <c:pt idx="139">
                  <c:v>-1.4107999999999994</c:v>
                </c:pt>
                <c:pt idx="140">
                  <c:v>-1.4094999999999991</c:v>
                </c:pt>
                <c:pt idx="141">
                  <c:v>-1.4222999999999992</c:v>
                </c:pt>
                <c:pt idx="142">
                  <c:v>-1.3849</c:v>
                </c:pt>
                <c:pt idx="143">
                  <c:v>-1.4241999999999992</c:v>
                </c:pt>
                <c:pt idx="144">
                  <c:v>-1.4190999999999994</c:v>
                </c:pt>
                <c:pt idx="145">
                  <c:v>-1.4098999999999986</c:v>
                </c:pt>
                <c:pt idx="146">
                  <c:v>-1.4081999999999992</c:v>
                </c:pt>
                <c:pt idx="147">
                  <c:v>-1.4208999999999994</c:v>
                </c:pt>
                <c:pt idx="148">
                  <c:v>-1.4159999999999986</c:v>
                </c:pt>
                <c:pt idx="149">
                  <c:v>-1.4211999999999994</c:v>
                </c:pt>
                <c:pt idx="150">
                  <c:v>-1.4411999999999994</c:v>
                </c:pt>
                <c:pt idx="151">
                  <c:v>-1.4356999999999991</c:v>
                </c:pt>
                <c:pt idx="152">
                  <c:v>-1.4330999999999994</c:v>
                </c:pt>
                <c:pt idx="153">
                  <c:v>-1.4561999999999993</c:v>
                </c:pt>
                <c:pt idx="154">
                  <c:v>-1.4369999999999994</c:v>
                </c:pt>
                <c:pt idx="155">
                  <c:v>-1.4623999999999993</c:v>
                </c:pt>
                <c:pt idx="156">
                  <c:v>-1.4496999999999991</c:v>
                </c:pt>
                <c:pt idx="157">
                  <c:v>-1.4630999999999994</c:v>
                </c:pt>
                <c:pt idx="158">
                  <c:v>-1.454</c:v>
                </c:pt>
                <c:pt idx="159">
                  <c:v>-1.4756999999999993</c:v>
                </c:pt>
                <c:pt idx="160">
                  <c:v>-1.4725999999999992</c:v>
                </c:pt>
                <c:pt idx="161">
                  <c:v>-1.4923999999999993</c:v>
                </c:pt>
                <c:pt idx="162">
                  <c:v>-1.4501999999999993</c:v>
                </c:pt>
                <c:pt idx="163">
                  <c:v>-1.4585999999999992</c:v>
                </c:pt>
                <c:pt idx="164">
                  <c:v>-1.4724999999999993</c:v>
                </c:pt>
                <c:pt idx="165">
                  <c:v>-1.4564999999999992</c:v>
                </c:pt>
                <c:pt idx="166">
                  <c:v>-1.4711999999999994</c:v>
                </c:pt>
                <c:pt idx="167">
                  <c:v>-1.4649999999999994</c:v>
                </c:pt>
                <c:pt idx="168">
                  <c:v>-1.5076999999999994</c:v>
                </c:pt>
                <c:pt idx="169">
                  <c:v>-1.5014999999999994</c:v>
                </c:pt>
                <c:pt idx="170">
                  <c:v>-1.5108999999999992</c:v>
                </c:pt>
                <c:pt idx="171">
                  <c:v>-1.5030999999999994</c:v>
                </c:pt>
                <c:pt idx="172">
                  <c:v>-1.5786</c:v>
                </c:pt>
                <c:pt idx="173">
                  <c:v>-1.5713999999999992</c:v>
                </c:pt>
                <c:pt idx="174">
                  <c:v>-1.5941000000000001</c:v>
                </c:pt>
                <c:pt idx="175">
                  <c:v>-1.6028</c:v>
                </c:pt>
                <c:pt idx="176">
                  <c:v>-1.5736999999999994</c:v>
                </c:pt>
                <c:pt idx="177">
                  <c:v>-1.5864</c:v>
                </c:pt>
                <c:pt idx="178">
                  <c:v>-1.6012999999999993</c:v>
                </c:pt>
                <c:pt idx="179">
                  <c:v>-1.5607</c:v>
                </c:pt>
                <c:pt idx="180">
                  <c:v>-1.5589</c:v>
                </c:pt>
                <c:pt idx="181">
                  <c:v>-1.5630999999999993</c:v>
                </c:pt>
                <c:pt idx="182">
                  <c:v>-1.5631999999999993</c:v>
                </c:pt>
                <c:pt idx="183">
                  <c:v>-1.5857999999999994</c:v>
                </c:pt>
                <c:pt idx="184">
                  <c:v>-1.5836999999999994</c:v>
                </c:pt>
                <c:pt idx="185">
                  <c:v>-1.5927</c:v>
                </c:pt>
                <c:pt idx="186">
                  <c:v>-1.5927</c:v>
                </c:pt>
                <c:pt idx="187">
                  <c:v>-1.593</c:v>
                </c:pt>
                <c:pt idx="188">
                  <c:v>-1.6198999999999992</c:v>
                </c:pt>
                <c:pt idx="189">
                  <c:v>-1.6020000000000001</c:v>
                </c:pt>
                <c:pt idx="190">
                  <c:v>-1.5912999999999993</c:v>
                </c:pt>
                <c:pt idx="191">
                  <c:v>-1.5756999999999994</c:v>
                </c:pt>
                <c:pt idx="192">
                  <c:v>-1.6020000000000001</c:v>
                </c:pt>
                <c:pt idx="193">
                  <c:v>-1.6224000000000001</c:v>
                </c:pt>
                <c:pt idx="194">
                  <c:v>-1.6087</c:v>
                </c:pt>
                <c:pt idx="195">
                  <c:v>-1.6169</c:v>
                </c:pt>
                <c:pt idx="196">
                  <c:v>-1.6208</c:v>
                </c:pt>
                <c:pt idx="197">
                  <c:v>-1.6185</c:v>
                </c:pt>
                <c:pt idx="198">
                  <c:v>-1.6133999999999993</c:v>
                </c:pt>
                <c:pt idx="199">
                  <c:v>-1.6094999999999993</c:v>
                </c:pt>
                <c:pt idx="200">
                  <c:v>-1.6036999999999992</c:v>
                </c:pt>
                <c:pt idx="201">
                  <c:v>-1.6029</c:v>
                </c:pt>
                <c:pt idx="202">
                  <c:v>-1.6241000000000001</c:v>
                </c:pt>
                <c:pt idx="203">
                  <c:v>-1.617</c:v>
                </c:pt>
              </c:numCache>
            </c:numRef>
          </c:yVal>
          <c:smooth val="1"/>
        </c:ser>
        <c:ser>
          <c:idx val="0"/>
          <c:order val="8"/>
          <c:tx>
            <c:v>MTK</c:v>
          </c:tx>
          <c:xVal>
            <c:numRef>
              <c:f>'BLER-2'!$B$3:$B$222</c:f>
              <c:numCache>
                <c:formatCode>General</c:formatCode>
                <c:ptCount val="220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6208</c:v>
                </c:pt>
                <c:pt idx="189">
                  <c:v>6272</c:v>
                </c:pt>
                <c:pt idx="190">
                  <c:v>6336</c:v>
                </c:pt>
                <c:pt idx="191">
                  <c:v>6400</c:v>
                </c:pt>
                <c:pt idx="192">
                  <c:v>6464</c:v>
                </c:pt>
                <c:pt idx="193">
                  <c:v>6528</c:v>
                </c:pt>
                <c:pt idx="194">
                  <c:v>6592</c:v>
                </c:pt>
                <c:pt idx="195">
                  <c:v>6656</c:v>
                </c:pt>
                <c:pt idx="196">
                  <c:v>6720</c:v>
                </c:pt>
                <c:pt idx="197">
                  <c:v>6784</c:v>
                </c:pt>
                <c:pt idx="198">
                  <c:v>6848</c:v>
                </c:pt>
                <c:pt idx="199">
                  <c:v>6912</c:v>
                </c:pt>
                <c:pt idx="200">
                  <c:v>6976</c:v>
                </c:pt>
                <c:pt idx="201">
                  <c:v>7040</c:v>
                </c:pt>
                <c:pt idx="202">
                  <c:v>7104</c:v>
                </c:pt>
                <c:pt idx="203">
                  <c:v>7168</c:v>
                </c:pt>
                <c:pt idx="204">
                  <c:v>7232</c:v>
                </c:pt>
                <c:pt idx="205">
                  <c:v>7296</c:v>
                </c:pt>
                <c:pt idx="206">
                  <c:v>7360</c:v>
                </c:pt>
                <c:pt idx="207">
                  <c:v>7424</c:v>
                </c:pt>
                <c:pt idx="208">
                  <c:v>7488</c:v>
                </c:pt>
                <c:pt idx="209">
                  <c:v>7552</c:v>
                </c:pt>
                <c:pt idx="210">
                  <c:v>7616</c:v>
                </c:pt>
                <c:pt idx="211">
                  <c:v>7680</c:v>
                </c:pt>
                <c:pt idx="212">
                  <c:v>7744</c:v>
                </c:pt>
                <c:pt idx="213">
                  <c:v>7808</c:v>
                </c:pt>
                <c:pt idx="214">
                  <c:v>7872</c:v>
                </c:pt>
                <c:pt idx="215">
                  <c:v>7936</c:v>
                </c:pt>
                <c:pt idx="216">
                  <c:v>8000</c:v>
                </c:pt>
                <c:pt idx="217">
                  <c:v>8064</c:v>
                </c:pt>
                <c:pt idx="218">
                  <c:v>8128</c:v>
                </c:pt>
                <c:pt idx="219">
                  <c:v>8192</c:v>
                </c:pt>
              </c:numCache>
            </c:numRef>
          </c:xVal>
          <c:yVal>
            <c:numRef>
              <c:f>'BLER-2'!$C$3:$C$222</c:f>
              <c:numCache>
                <c:formatCode>General</c:formatCode>
                <c:ptCount val="220"/>
                <c:pt idx="0">
                  <c:v>1.3580760000000001</c:v>
                </c:pt>
                <c:pt idx="1">
                  <c:v>1.112576</c:v>
                </c:pt>
                <c:pt idx="2">
                  <c:v>0.93575699999999962</c:v>
                </c:pt>
                <c:pt idx="3">
                  <c:v>0.66400600000000032</c:v>
                </c:pt>
                <c:pt idx="4">
                  <c:v>0.81314900000000034</c:v>
                </c:pt>
                <c:pt idx="5">
                  <c:v>0.7046220000000003</c:v>
                </c:pt>
                <c:pt idx="6">
                  <c:v>0.60381600000000002</c:v>
                </c:pt>
                <c:pt idx="7">
                  <c:v>0.303145</c:v>
                </c:pt>
                <c:pt idx="8">
                  <c:v>0.23943700000000012</c:v>
                </c:pt>
                <c:pt idx="9">
                  <c:v>0.18568799999999999</c:v>
                </c:pt>
                <c:pt idx="10">
                  <c:v>0.15338800000000008</c:v>
                </c:pt>
                <c:pt idx="11">
                  <c:v>9.8716000000000081E-2</c:v>
                </c:pt>
                <c:pt idx="12">
                  <c:v>6.9809000000000038E-2</c:v>
                </c:pt>
                <c:pt idx="13">
                  <c:v>-2.6705000000000013E-2</c:v>
                </c:pt>
                <c:pt idx="14">
                  <c:v>-7.5467000000000048E-2</c:v>
                </c:pt>
                <c:pt idx="15">
                  <c:v>-0.11765700000000001</c:v>
                </c:pt>
                <c:pt idx="16">
                  <c:v>-7.3749000000000009E-2</c:v>
                </c:pt>
                <c:pt idx="17">
                  <c:v>-0.14424800000000013</c:v>
                </c:pt>
                <c:pt idx="18">
                  <c:v>-0.17211499999999999</c:v>
                </c:pt>
                <c:pt idx="19">
                  <c:v>-0.14295000000000008</c:v>
                </c:pt>
                <c:pt idx="20">
                  <c:v>-0.19273100000000004</c:v>
                </c:pt>
                <c:pt idx="21">
                  <c:v>-0.22820000000000001</c:v>
                </c:pt>
                <c:pt idx="22">
                  <c:v>-0.301757</c:v>
                </c:pt>
                <c:pt idx="23">
                  <c:v>-0.30608100000000027</c:v>
                </c:pt>
                <c:pt idx="24">
                  <c:v>-0.37104500000000001</c:v>
                </c:pt>
                <c:pt idx="25">
                  <c:v>-0.43137600000000031</c:v>
                </c:pt>
                <c:pt idx="26">
                  <c:v>-0.40918700000000002</c:v>
                </c:pt>
                <c:pt idx="27">
                  <c:v>-0.37307300000000027</c:v>
                </c:pt>
                <c:pt idx="28">
                  <c:v>-0.42386000000000024</c:v>
                </c:pt>
                <c:pt idx="29">
                  <c:v>-0.469221</c:v>
                </c:pt>
                <c:pt idx="30">
                  <c:v>-0.48206000000000021</c:v>
                </c:pt>
                <c:pt idx="31">
                  <c:v>-0.51194600000000001</c:v>
                </c:pt>
                <c:pt idx="32">
                  <c:v>-0.49193800000000021</c:v>
                </c:pt>
                <c:pt idx="33">
                  <c:v>-0.51907199999999998</c:v>
                </c:pt>
                <c:pt idx="34">
                  <c:v>-0.49897000000000025</c:v>
                </c:pt>
                <c:pt idx="35">
                  <c:v>-0.54620199999999997</c:v>
                </c:pt>
                <c:pt idx="36">
                  <c:v>-0.5444179999999994</c:v>
                </c:pt>
                <c:pt idx="37">
                  <c:v>-0.5739000000000003</c:v>
                </c:pt>
                <c:pt idx="38">
                  <c:v>-0.60711899999999996</c:v>
                </c:pt>
                <c:pt idx="39">
                  <c:v>-0.62399800000000061</c:v>
                </c:pt>
                <c:pt idx="40">
                  <c:v>-0.59281799999999951</c:v>
                </c:pt>
                <c:pt idx="41">
                  <c:v>-0.62575300000000034</c:v>
                </c:pt>
                <c:pt idx="42">
                  <c:v>-0.61282400000000048</c:v>
                </c:pt>
                <c:pt idx="43">
                  <c:v>-0.67929100000000053</c:v>
                </c:pt>
                <c:pt idx="44">
                  <c:v>-0.67065500000000067</c:v>
                </c:pt>
                <c:pt idx="45">
                  <c:v>-0.69242800000000015</c:v>
                </c:pt>
                <c:pt idx="46">
                  <c:v>-0.6845869999999995</c:v>
                </c:pt>
                <c:pt idx="47">
                  <c:v>-0.69426199999999982</c:v>
                </c:pt>
                <c:pt idx="48">
                  <c:v>-0.6948390000000001</c:v>
                </c:pt>
                <c:pt idx="49">
                  <c:v>-0.68838199999999983</c:v>
                </c:pt>
                <c:pt idx="50">
                  <c:v>-0.72229699999999997</c:v>
                </c:pt>
                <c:pt idx="51">
                  <c:v>-0.75565600000000033</c:v>
                </c:pt>
                <c:pt idx="52">
                  <c:v>-0.72517200000000004</c:v>
                </c:pt>
                <c:pt idx="53">
                  <c:v>-0.74188900000000035</c:v>
                </c:pt>
                <c:pt idx="54">
                  <c:v>-0.75474699999999995</c:v>
                </c:pt>
                <c:pt idx="55">
                  <c:v>-0.78017300000000001</c:v>
                </c:pt>
                <c:pt idx="56">
                  <c:v>-0.80228100000000002</c:v>
                </c:pt>
                <c:pt idx="57">
                  <c:v>-0.80967800000000034</c:v>
                </c:pt>
                <c:pt idx="58">
                  <c:v>-0.81622300000000003</c:v>
                </c:pt>
                <c:pt idx="59">
                  <c:v>-0.810172</c:v>
                </c:pt>
                <c:pt idx="60">
                  <c:v>-0.83166899999999999</c:v>
                </c:pt>
                <c:pt idx="61">
                  <c:v>-0.83925499999999997</c:v>
                </c:pt>
                <c:pt idx="62">
                  <c:v>-0.87380500000000061</c:v>
                </c:pt>
                <c:pt idx="63">
                  <c:v>-0.88164000000000009</c:v>
                </c:pt>
                <c:pt idx="64">
                  <c:v>-0.92296599999999962</c:v>
                </c:pt>
                <c:pt idx="65">
                  <c:v>-0.90907499999999997</c:v>
                </c:pt>
                <c:pt idx="66">
                  <c:v>-0.94116699999999953</c:v>
                </c:pt>
                <c:pt idx="67">
                  <c:v>-0.93253199999999969</c:v>
                </c:pt>
                <c:pt idx="68">
                  <c:v>-0.93619699999999961</c:v>
                </c:pt>
                <c:pt idx="69">
                  <c:v>-0.9447960000000003</c:v>
                </c:pt>
                <c:pt idx="70">
                  <c:v>-0.96722300000000005</c:v>
                </c:pt>
                <c:pt idx="71">
                  <c:v>-0.97722799999999987</c:v>
                </c:pt>
                <c:pt idx="72">
                  <c:v>-1.0000329999999999</c:v>
                </c:pt>
                <c:pt idx="73">
                  <c:v>-1.0056279999999993</c:v>
                </c:pt>
                <c:pt idx="74">
                  <c:v>-1.0425909999999998</c:v>
                </c:pt>
                <c:pt idx="75">
                  <c:v>-1.0169229999999998</c:v>
                </c:pt>
                <c:pt idx="76">
                  <c:v>-1.0437219999999994</c:v>
                </c:pt>
                <c:pt idx="77">
                  <c:v>-1.0316689999999993</c:v>
                </c:pt>
                <c:pt idx="78">
                  <c:v>-1.0558079999999999</c:v>
                </c:pt>
                <c:pt idx="79">
                  <c:v>-1.0578649999999994</c:v>
                </c:pt>
                <c:pt idx="80">
                  <c:v>-1.0572349999999993</c:v>
                </c:pt>
                <c:pt idx="81">
                  <c:v>-1.084892</c:v>
                </c:pt>
                <c:pt idx="82">
                  <c:v>-1.1075470000000001</c:v>
                </c:pt>
                <c:pt idx="83">
                  <c:v>-1.09849</c:v>
                </c:pt>
                <c:pt idx="84">
                  <c:v>-1.086865</c:v>
                </c:pt>
                <c:pt idx="85">
                  <c:v>-1.116196</c:v>
                </c:pt>
                <c:pt idx="86">
                  <c:v>-1.123389</c:v>
                </c:pt>
                <c:pt idx="87">
                  <c:v>-1.140523</c:v>
                </c:pt>
                <c:pt idx="88">
                  <c:v>-1.1450339999999999</c:v>
                </c:pt>
                <c:pt idx="89">
                  <c:v>-1.1322319999999999</c:v>
                </c:pt>
                <c:pt idx="90">
                  <c:v>-1.1365639999999999</c:v>
                </c:pt>
                <c:pt idx="91">
                  <c:v>-1.1522619999999999</c:v>
                </c:pt>
                <c:pt idx="92">
                  <c:v>-1.1448849999999999</c:v>
                </c:pt>
                <c:pt idx="93">
                  <c:v>-1.1623250000000001</c:v>
                </c:pt>
                <c:pt idx="94">
                  <c:v>-1.181762</c:v>
                </c:pt>
                <c:pt idx="95">
                  <c:v>-1.2126379999999999</c:v>
                </c:pt>
                <c:pt idx="96">
                  <c:v>-1.2277479999999998</c:v>
                </c:pt>
                <c:pt idx="97">
                  <c:v>-1.226132</c:v>
                </c:pt>
                <c:pt idx="98">
                  <c:v>-1.2382329999999999</c:v>
                </c:pt>
                <c:pt idx="99">
                  <c:v>-1.2379859999999998</c:v>
                </c:pt>
                <c:pt idx="100">
                  <c:v>-1.2349459999999999</c:v>
                </c:pt>
                <c:pt idx="101">
                  <c:v>-1.2449170000000001</c:v>
                </c:pt>
                <c:pt idx="102">
                  <c:v>-1.2595939999999992</c:v>
                </c:pt>
                <c:pt idx="103">
                  <c:v>-1.273015</c:v>
                </c:pt>
                <c:pt idx="104">
                  <c:v>-1.278154</c:v>
                </c:pt>
                <c:pt idx="105">
                  <c:v>-1.287153</c:v>
                </c:pt>
                <c:pt idx="106">
                  <c:v>-1.306514</c:v>
                </c:pt>
                <c:pt idx="107">
                  <c:v>-1.2876219999999994</c:v>
                </c:pt>
                <c:pt idx="108">
                  <c:v>-1.2960259999999999</c:v>
                </c:pt>
                <c:pt idx="109">
                  <c:v>-1.3025180000000001</c:v>
                </c:pt>
                <c:pt idx="110">
                  <c:v>-1.3205039999999999</c:v>
                </c:pt>
                <c:pt idx="111">
                  <c:v>-1.3176559999999999</c:v>
                </c:pt>
                <c:pt idx="112">
                  <c:v>-1.32985</c:v>
                </c:pt>
                <c:pt idx="113">
                  <c:v>-1.3385180000000001</c:v>
                </c:pt>
                <c:pt idx="114">
                  <c:v>-1.350306</c:v>
                </c:pt>
                <c:pt idx="115">
                  <c:v>-1.3583510000000001</c:v>
                </c:pt>
                <c:pt idx="116">
                  <c:v>-1.361677</c:v>
                </c:pt>
                <c:pt idx="117">
                  <c:v>-1.3653929999999999</c:v>
                </c:pt>
                <c:pt idx="118">
                  <c:v>-1.3648819999999999</c:v>
                </c:pt>
                <c:pt idx="119">
                  <c:v>-1.3741030000000001</c:v>
                </c:pt>
                <c:pt idx="120">
                  <c:v>-1.376644</c:v>
                </c:pt>
                <c:pt idx="121">
                  <c:v>-1.3813629999999999</c:v>
                </c:pt>
                <c:pt idx="122">
                  <c:v>-1.388091</c:v>
                </c:pt>
                <c:pt idx="123">
                  <c:v>-1.3953089999999999</c:v>
                </c:pt>
                <c:pt idx="124">
                  <c:v>-1.375651</c:v>
                </c:pt>
                <c:pt idx="125">
                  <c:v>-1.3876659999999998</c:v>
                </c:pt>
                <c:pt idx="126">
                  <c:v>-1.397016</c:v>
                </c:pt>
                <c:pt idx="127">
                  <c:v>-1.4254919999999991</c:v>
                </c:pt>
                <c:pt idx="128">
                  <c:v>-1.4336669999999994</c:v>
                </c:pt>
                <c:pt idx="129">
                  <c:v>-1.4367669999999992</c:v>
                </c:pt>
                <c:pt idx="130">
                  <c:v>-1.4439739999999992</c:v>
                </c:pt>
                <c:pt idx="131">
                  <c:v>-1.4557299999999989</c:v>
                </c:pt>
                <c:pt idx="132">
                  <c:v>-1.4280269999999993</c:v>
                </c:pt>
                <c:pt idx="133">
                  <c:v>-1.4375859999999998</c:v>
                </c:pt>
                <c:pt idx="134">
                  <c:v>-1.4649889999999999</c:v>
                </c:pt>
                <c:pt idx="135">
                  <c:v>-1.468048</c:v>
                </c:pt>
                <c:pt idx="136">
                  <c:v>-1.472658</c:v>
                </c:pt>
                <c:pt idx="137">
                  <c:v>-1.4920739999999999</c:v>
                </c:pt>
                <c:pt idx="138">
                  <c:v>-1.5012079999999999</c:v>
                </c:pt>
                <c:pt idx="139">
                  <c:v>-1.4967199999999998</c:v>
                </c:pt>
                <c:pt idx="140">
                  <c:v>-1.477387</c:v>
                </c:pt>
                <c:pt idx="141">
                  <c:v>-1.4903609999999998</c:v>
                </c:pt>
                <c:pt idx="142">
                  <c:v>-1.4988619999999993</c:v>
                </c:pt>
                <c:pt idx="143">
                  <c:v>-1.506278</c:v>
                </c:pt>
                <c:pt idx="144">
                  <c:v>-1.5129219999999994</c:v>
                </c:pt>
                <c:pt idx="145">
                  <c:v>-1.5166259999999998</c:v>
                </c:pt>
                <c:pt idx="146">
                  <c:v>-1.5301880000000001</c:v>
                </c:pt>
                <c:pt idx="147">
                  <c:v>-1.528537</c:v>
                </c:pt>
                <c:pt idx="148">
                  <c:v>-1.516686</c:v>
                </c:pt>
                <c:pt idx="149">
                  <c:v>-1.5290209999999993</c:v>
                </c:pt>
                <c:pt idx="150">
                  <c:v>-1.5302</c:v>
                </c:pt>
                <c:pt idx="151">
                  <c:v>-1.5344150000000001</c:v>
                </c:pt>
                <c:pt idx="152">
                  <c:v>-1.5424570000000006</c:v>
                </c:pt>
                <c:pt idx="153">
                  <c:v>-1.5505370000000001</c:v>
                </c:pt>
                <c:pt idx="154">
                  <c:v>-1.5519589999999999</c:v>
                </c:pt>
                <c:pt idx="155">
                  <c:v>-1.5579189999999998</c:v>
                </c:pt>
                <c:pt idx="156">
                  <c:v>-1.540076</c:v>
                </c:pt>
                <c:pt idx="157">
                  <c:v>-1.536689</c:v>
                </c:pt>
                <c:pt idx="158">
                  <c:v>-1.5396779999999999</c:v>
                </c:pt>
                <c:pt idx="159">
                  <c:v>-1.540232</c:v>
                </c:pt>
                <c:pt idx="160">
                  <c:v>-1.54426</c:v>
                </c:pt>
                <c:pt idx="161">
                  <c:v>-1.5500830000000001</c:v>
                </c:pt>
                <c:pt idx="162">
                  <c:v>-1.5503480000000001</c:v>
                </c:pt>
                <c:pt idx="163">
                  <c:v>-1.5640570000000007</c:v>
                </c:pt>
                <c:pt idx="164">
                  <c:v>-1.5679729999999998</c:v>
                </c:pt>
                <c:pt idx="165">
                  <c:v>-1.573043</c:v>
                </c:pt>
                <c:pt idx="166">
                  <c:v>-1.567272</c:v>
                </c:pt>
                <c:pt idx="167">
                  <c:v>-1.5805209999999998</c:v>
                </c:pt>
                <c:pt idx="168">
                  <c:v>-1.5793009999999998</c:v>
                </c:pt>
                <c:pt idx="169">
                  <c:v>-1.588946</c:v>
                </c:pt>
                <c:pt idx="170">
                  <c:v>-1.593256</c:v>
                </c:pt>
                <c:pt idx="171">
                  <c:v>-1.588522</c:v>
                </c:pt>
                <c:pt idx="172">
                  <c:v>-1.5628519999999999</c:v>
                </c:pt>
                <c:pt idx="173">
                  <c:v>-1.5776929999999998</c:v>
                </c:pt>
                <c:pt idx="174">
                  <c:v>-1.568346</c:v>
                </c:pt>
                <c:pt idx="175">
                  <c:v>-1.5761810000000001</c:v>
                </c:pt>
                <c:pt idx="176">
                  <c:v>-1.582416</c:v>
                </c:pt>
                <c:pt idx="177">
                  <c:v>-1.5894459999999999</c:v>
                </c:pt>
                <c:pt idx="178">
                  <c:v>-1.5879739999999998</c:v>
                </c:pt>
                <c:pt idx="179">
                  <c:v>-1.606263</c:v>
                </c:pt>
                <c:pt idx="180">
                  <c:v>-1.59642</c:v>
                </c:pt>
                <c:pt idx="181">
                  <c:v>-1.6003289999999999</c:v>
                </c:pt>
                <c:pt idx="182">
                  <c:v>-1.600039</c:v>
                </c:pt>
                <c:pt idx="183">
                  <c:v>-1.611613</c:v>
                </c:pt>
                <c:pt idx="184">
                  <c:v>-1.613165</c:v>
                </c:pt>
                <c:pt idx="185">
                  <c:v>-1.6183590000000001</c:v>
                </c:pt>
                <c:pt idx="186">
                  <c:v>-1.610406</c:v>
                </c:pt>
                <c:pt idx="187">
                  <c:v>-1.618538</c:v>
                </c:pt>
                <c:pt idx="188">
                  <c:v>-1.5931770000000001</c:v>
                </c:pt>
                <c:pt idx="189">
                  <c:v>-1.59432</c:v>
                </c:pt>
                <c:pt idx="190">
                  <c:v>-1.60076</c:v>
                </c:pt>
                <c:pt idx="191">
                  <c:v>-1.6051259999999998</c:v>
                </c:pt>
                <c:pt idx="192">
                  <c:v>-1.608063</c:v>
                </c:pt>
                <c:pt idx="193">
                  <c:v>-1.6085149999999999</c:v>
                </c:pt>
                <c:pt idx="194">
                  <c:v>-1.6183620000000001</c:v>
                </c:pt>
                <c:pt idx="195">
                  <c:v>-1.6260920000000001</c:v>
                </c:pt>
                <c:pt idx="196">
                  <c:v>-1.623402</c:v>
                </c:pt>
                <c:pt idx="197">
                  <c:v>-1.6254679999999999</c:v>
                </c:pt>
                <c:pt idx="198">
                  <c:v>-1.6346289999999999</c:v>
                </c:pt>
                <c:pt idx="199">
                  <c:v>-1.6308370000000001</c:v>
                </c:pt>
                <c:pt idx="200">
                  <c:v>-1.6295580000000001</c:v>
                </c:pt>
                <c:pt idx="201">
                  <c:v>-1.636034</c:v>
                </c:pt>
                <c:pt idx="202">
                  <c:v>-1.6368320000000001</c:v>
                </c:pt>
                <c:pt idx="203">
                  <c:v>-1.6399409999999999</c:v>
                </c:pt>
                <c:pt idx="204">
                  <c:v>-1.6208389999999999</c:v>
                </c:pt>
                <c:pt idx="205">
                  <c:v>-1.6216199999999998</c:v>
                </c:pt>
                <c:pt idx="206">
                  <c:v>-1.6286820000000006</c:v>
                </c:pt>
                <c:pt idx="207">
                  <c:v>-1.632226</c:v>
                </c:pt>
                <c:pt idx="208">
                  <c:v>-1.6361810000000001</c:v>
                </c:pt>
                <c:pt idx="209">
                  <c:v>-1.6406609999999999</c:v>
                </c:pt>
                <c:pt idx="210">
                  <c:v>-1.638879</c:v>
                </c:pt>
                <c:pt idx="211">
                  <c:v>-1.6369629999999999</c:v>
                </c:pt>
                <c:pt idx="212">
                  <c:v>-1.643548</c:v>
                </c:pt>
                <c:pt idx="213">
                  <c:v>-1.645392</c:v>
                </c:pt>
                <c:pt idx="214">
                  <c:v>-1.655815</c:v>
                </c:pt>
                <c:pt idx="215">
                  <c:v>-1.6524669999999999</c:v>
                </c:pt>
                <c:pt idx="216">
                  <c:v>-1.653181</c:v>
                </c:pt>
                <c:pt idx="217">
                  <c:v>-1.6564490000000001</c:v>
                </c:pt>
                <c:pt idx="218">
                  <c:v>-1.6570259999999999</c:v>
                </c:pt>
                <c:pt idx="219">
                  <c:v>-1.6585590000000001</c:v>
                </c:pt>
              </c:numCache>
            </c:numRef>
          </c:yVal>
          <c:smooth val="1"/>
        </c:ser>
        <c:axId val="85818752"/>
        <c:axId val="85824640"/>
      </c:scatterChart>
      <c:valAx>
        <c:axId val="85818752"/>
        <c:scaling>
          <c:orientation val="minMax"/>
          <c:max val="1000"/>
          <c:min val="0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400"/>
            </a:pPr>
            <a:endParaRPr lang="en-US"/>
          </a:p>
        </c:txPr>
        <c:crossAx val="85824640"/>
        <c:crosses val="autoZero"/>
        <c:crossBetween val="midCat"/>
      </c:valAx>
      <c:valAx>
        <c:axId val="85824640"/>
        <c:scaling>
          <c:orientation val="minMax"/>
          <c:max val="2"/>
          <c:min val="-1.2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5818752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sz="1800"/>
          </a:pPr>
          <a:endParaRPr lang="en-U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scatterChart>
        <c:scatterStyle val="smoothMarker"/>
        <c:ser>
          <c:idx val="1"/>
          <c:order val="0"/>
          <c:tx>
            <c:v>Nokia L</c:v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'BLER-2'!$I$93:$I$206</c:f>
              <c:numCache>
                <c:formatCode>General</c:formatCode>
                <c:ptCount val="114"/>
                <c:pt idx="0">
                  <c:v>1008</c:v>
                </c:pt>
                <c:pt idx="1">
                  <c:v>1024</c:v>
                </c:pt>
                <c:pt idx="2">
                  <c:v>1056</c:v>
                </c:pt>
                <c:pt idx="3">
                  <c:v>1088</c:v>
                </c:pt>
                <c:pt idx="4">
                  <c:v>1120</c:v>
                </c:pt>
                <c:pt idx="5">
                  <c:v>1152</c:v>
                </c:pt>
                <c:pt idx="6">
                  <c:v>1184</c:v>
                </c:pt>
                <c:pt idx="7">
                  <c:v>1216</c:v>
                </c:pt>
                <c:pt idx="8">
                  <c:v>1248</c:v>
                </c:pt>
                <c:pt idx="9">
                  <c:v>1280</c:v>
                </c:pt>
                <c:pt idx="10">
                  <c:v>1312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  <c:pt idx="19">
                  <c:v>1600</c:v>
                </c:pt>
                <c:pt idx="20">
                  <c:v>1632</c:v>
                </c:pt>
                <c:pt idx="21">
                  <c:v>1664</c:v>
                </c:pt>
                <c:pt idx="22">
                  <c:v>1696</c:v>
                </c:pt>
                <c:pt idx="23">
                  <c:v>1728</c:v>
                </c:pt>
                <c:pt idx="24">
                  <c:v>1760</c:v>
                </c:pt>
                <c:pt idx="25">
                  <c:v>1792</c:v>
                </c:pt>
                <c:pt idx="26">
                  <c:v>1824</c:v>
                </c:pt>
                <c:pt idx="27">
                  <c:v>1856</c:v>
                </c:pt>
                <c:pt idx="28">
                  <c:v>1888</c:v>
                </c:pt>
                <c:pt idx="29">
                  <c:v>1920</c:v>
                </c:pt>
                <c:pt idx="30">
                  <c:v>1952</c:v>
                </c:pt>
                <c:pt idx="31">
                  <c:v>1984</c:v>
                </c:pt>
                <c:pt idx="32">
                  <c:v>2016</c:v>
                </c:pt>
                <c:pt idx="33">
                  <c:v>2048</c:v>
                </c:pt>
                <c:pt idx="34">
                  <c:v>2112</c:v>
                </c:pt>
                <c:pt idx="35">
                  <c:v>2176</c:v>
                </c:pt>
                <c:pt idx="36">
                  <c:v>2240</c:v>
                </c:pt>
                <c:pt idx="37">
                  <c:v>2304</c:v>
                </c:pt>
                <c:pt idx="38">
                  <c:v>2368</c:v>
                </c:pt>
                <c:pt idx="39">
                  <c:v>2432</c:v>
                </c:pt>
                <c:pt idx="40">
                  <c:v>2496</c:v>
                </c:pt>
                <c:pt idx="41">
                  <c:v>2560</c:v>
                </c:pt>
                <c:pt idx="42">
                  <c:v>2624</c:v>
                </c:pt>
                <c:pt idx="43">
                  <c:v>2688</c:v>
                </c:pt>
                <c:pt idx="44">
                  <c:v>2752</c:v>
                </c:pt>
                <c:pt idx="45">
                  <c:v>2816</c:v>
                </c:pt>
                <c:pt idx="46">
                  <c:v>2880</c:v>
                </c:pt>
                <c:pt idx="47">
                  <c:v>2944</c:v>
                </c:pt>
                <c:pt idx="48">
                  <c:v>3008</c:v>
                </c:pt>
                <c:pt idx="49">
                  <c:v>3072</c:v>
                </c:pt>
                <c:pt idx="50">
                  <c:v>3136</c:v>
                </c:pt>
                <c:pt idx="51">
                  <c:v>3200</c:v>
                </c:pt>
                <c:pt idx="52">
                  <c:v>3264</c:v>
                </c:pt>
                <c:pt idx="53">
                  <c:v>3328</c:v>
                </c:pt>
                <c:pt idx="54">
                  <c:v>3392</c:v>
                </c:pt>
                <c:pt idx="55">
                  <c:v>3456</c:v>
                </c:pt>
                <c:pt idx="56">
                  <c:v>3520</c:v>
                </c:pt>
                <c:pt idx="57">
                  <c:v>3584</c:v>
                </c:pt>
                <c:pt idx="58">
                  <c:v>3648</c:v>
                </c:pt>
                <c:pt idx="59">
                  <c:v>3712</c:v>
                </c:pt>
                <c:pt idx="60">
                  <c:v>3776</c:v>
                </c:pt>
                <c:pt idx="61">
                  <c:v>3840</c:v>
                </c:pt>
                <c:pt idx="62">
                  <c:v>3904</c:v>
                </c:pt>
                <c:pt idx="63">
                  <c:v>3968</c:v>
                </c:pt>
                <c:pt idx="64">
                  <c:v>4032</c:v>
                </c:pt>
                <c:pt idx="65">
                  <c:v>4096</c:v>
                </c:pt>
                <c:pt idx="66">
                  <c:v>4160</c:v>
                </c:pt>
                <c:pt idx="67">
                  <c:v>4224</c:v>
                </c:pt>
                <c:pt idx="68">
                  <c:v>4288</c:v>
                </c:pt>
                <c:pt idx="69">
                  <c:v>4352</c:v>
                </c:pt>
                <c:pt idx="70">
                  <c:v>4416</c:v>
                </c:pt>
                <c:pt idx="71">
                  <c:v>4480</c:v>
                </c:pt>
                <c:pt idx="72">
                  <c:v>4544</c:v>
                </c:pt>
                <c:pt idx="73">
                  <c:v>4608</c:v>
                </c:pt>
                <c:pt idx="74">
                  <c:v>4672</c:v>
                </c:pt>
                <c:pt idx="75">
                  <c:v>4736</c:v>
                </c:pt>
                <c:pt idx="76">
                  <c:v>4800</c:v>
                </c:pt>
                <c:pt idx="77">
                  <c:v>4864</c:v>
                </c:pt>
                <c:pt idx="78">
                  <c:v>4928</c:v>
                </c:pt>
                <c:pt idx="79">
                  <c:v>4992</c:v>
                </c:pt>
                <c:pt idx="80">
                  <c:v>5056</c:v>
                </c:pt>
                <c:pt idx="81">
                  <c:v>5120</c:v>
                </c:pt>
                <c:pt idx="82">
                  <c:v>5184</c:v>
                </c:pt>
                <c:pt idx="83">
                  <c:v>5248</c:v>
                </c:pt>
                <c:pt idx="84">
                  <c:v>5312</c:v>
                </c:pt>
                <c:pt idx="85">
                  <c:v>5376</c:v>
                </c:pt>
                <c:pt idx="86">
                  <c:v>5440</c:v>
                </c:pt>
                <c:pt idx="87">
                  <c:v>5504</c:v>
                </c:pt>
                <c:pt idx="88">
                  <c:v>5568</c:v>
                </c:pt>
                <c:pt idx="89">
                  <c:v>5632</c:v>
                </c:pt>
                <c:pt idx="90">
                  <c:v>5696</c:v>
                </c:pt>
                <c:pt idx="91">
                  <c:v>5760</c:v>
                </c:pt>
                <c:pt idx="92">
                  <c:v>5824</c:v>
                </c:pt>
                <c:pt idx="93">
                  <c:v>5888</c:v>
                </c:pt>
                <c:pt idx="94">
                  <c:v>5952</c:v>
                </c:pt>
                <c:pt idx="95">
                  <c:v>6016</c:v>
                </c:pt>
                <c:pt idx="96">
                  <c:v>6080</c:v>
                </c:pt>
                <c:pt idx="97">
                  <c:v>6144</c:v>
                </c:pt>
                <c:pt idx="98">
                  <c:v>6272</c:v>
                </c:pt>
                <c:pt idx="99">
                  <c:v>6400</c:v>
                </c:pt>
                <c:pt idx="100">
                  <c:v>6528</c:v>
                </c:pt>
                <c:pt idx="101">
                  <c:v>6656</c:v>
                </c:pt>
                <c:pt idx="102">
                  <c:v>6784</c:v>
                </c:pt>
                <c:pt idx="103">
                  <c:v>6912</c:v>
                </c:pt>
                <c:pt idx="104">
                  <c:v>7040</c:v>
                </c:pt>
                <c:pt idx="105">
                  <c:v>7168</c:v>
                </c:pt>
                <c:pt idx="106">
                  <c:v>7296</c:v>
                </c:pt>
                <c:pt idx="107">
                  <c:v>7424</c:v>
                </c:pt>
                <c:pt idx="108">
                  <c:v>7552</c:v>
                </c:pt>
                <c:pt idx="109">
                  <c:v>7680</c:v>
                </c:pt>
                <c:pt idx="110">
                  <c:v>7808</c:v>
                </c:pt>
                <c:pt idx="111">
                  <c:v>7936</c:v>
                </c:pt>
                <c:pt idx="112">
                  <c:v>8064</c:v>
                </c:pt>
                <c:pt idx="113">
                  <c:v>8192</c:v>
                </c:pt>
              </c:numCache>
            </c:numRef>
          </c:xVal>
          <c:yVal>
            <c:numRef>
              <c:f>'BLER-2'!$J$93:$J$206</c:f>
              <c:numCache>
                <c:formatCode>General</c:formatCode>
                <c:ptCount val="114"/>
                <c:pt idx="0">
                  <c:v>-0.89794200000000002</c:v>
                </c:pt>
                <c:pt idx="1">
                  <c:v>-0.87995000000000034</c:v>
                </c:pt>
                <c:pt idx="2">
                  <c:v>-0.96900200000000003</c:v>
                </c:pt>
                <c:pt idx="3">
                  <c:v>-0.96621100000000004</c:v>
                </c:pt>
                <c:pt idx="4">
                  <c:v>-0.94809399999999999</c:v>
                </c:pt>
                <c:pt idx="5">
                  <c:v>-0.98667199999999999</c:v>
                </c:pt>
                <c:pt idx="6">
                  <c:v>-1.0009299999999994</c:v>
                </c:pt>
                <c:pt idx="7">
                  <c:v>-0.467642</c:v>
                </c:pt>
                <c:pt idx="8">
                  <c:v>-1.0674299999999994</c:v>
                </c:pt>
                <c:pt idx="10">
                  <c:v>-1.0107899999999999</c:v>
                </c:pt>
                <c:pt idx="11">
                  <c:v>-1.10365</c:v>
                </c:pt>
                <c:pt idx="12">
                  <c:v>-1.0252199999999998</c:v>
                </c:pt>
                <c:pt idx="13">
                  <c:v>-1.0329199999999998</c:v>
                </c:pt>
                <c:pt idx="14">
                  <c:v>-1.0684899999999999</c:v>
                </c:pt>
                <c:pt idx="15">
                  <c:v>-1.0290899999999998</c:v>
                </c:pt>
                <c:pt idx="16">
                  <c:v>-1.0922499999999999</c:v>
                </c:pt>
                <c:pt idx="17">
                  <c:v>-1.0858199999999998</c:v>
                </c:pt>
                <c:pt idx="18">
                  <c:v>-1.08128</c:v>
                </c:pt>
                <c:pt idx="19">
                  <c:v>-1.12998</c:v>
                </c:pt>
                <c:pt idx="20">
                  <c:v>-1.1054599999999999</c:v>
                </c:pt>
                <c:pt idx="21">
                  <c:v>-1.1481699999999999</c:v>
                </c:pt>
                <c:pt idx="23">
                  <c:v>-1.1580999999999999</c:v>
                </c:pt>
                <c:pt idx="24">
                  <c:v>-1.1374599999999999</c:v>
                </c:pt>
                <c:pt idx="25">
                  <c:v>-1.1319999999999992</c:v>
                </c:pt>
                <c:pt idx="26">
                  <c:v>-1.1483099999999999</c:v>
                </c:pt>
                <c:pt idx="27">
                  <c:v>-1.1657299999999993</c:v>
                </c:pt>
                <c:pt idx="28">
                  <c:v>-1.14754</c:v>
                </c:pt>
                <c:pt idx="29">
                  <c:v>-1.1822699999999999</c:v>
                </c:pt>
                <c:pt idx="30">
                  <c:v>-1.1942500000000007</c:v>
                </c:pt>
                <c:pt idx="31">
                  <c:v>-1.1957899999999999</c:v>
                </c:pt>
                <c:pt idx="32">
                  <c:v>-1.2242199999999999</c:v>
                </c:pt>
                <c:pt idx="33">
                  <c:v>-1.2396999999999994</c:v>
                </c:pt>
                <c:pt idx="34">
                  <c:v>-1.2437399999999994</c:v>
                </c:pt>
                <c:pt idx="35">
                  <c:v>-1.20668</c:v>
                </c:pt>
                <c:pt idx="36">
                  <c:v>-1.2336099999999994</c:v>
                </c:pt>
                <c:pt idx="37">
                  <c:v>-1.2124299999999992</c:v>
                </c:pt>
                <c:pt idx="38">
                  <c:v>-1.2200199999999999</c:v>
                </c:pt>
                <c:pt idx="39">
                  <c:v>-1.2777199999999993</c:v>
                </c:pt>
                <c:pt idx="40">
                  <c:v>-1.2799799999999992</c:v>
                </c:pt>
                <c:pt idx="41">
                  <c:v>-1.27606</c:v>
                </c:pt>
                <c:pt idx="42">
                  <c:v>-1.27627</c:v>
                </c:pt>
                <c:pt idx="43">
                  <c:v>-1.3285400000000001</c:v>
                </c:pt>
                <c:pt idx="44">
                  <c:v>-1.2428899999999998</c:v>
                </c:pt>
                <c:pt idx="45">
                  <c:v>-1.2953899999999998</c:v>
                </c:pt>
                <c:pt idx="46">
                  <c:v>-1.31209</c:v>
                </c:pt>
                <c:pt idx="47">
                  <c:v>-1.3192899999999999</c:v>
                </c:pt>
                <c:pt idx="48">
                  <c:v>-1.33693</c:v>
                </c:pt>
                <c:pt idx="49">
                  <c:v>-1.3367800000000001</c:v>
                </c:pt>
                <c:pt idx="50">
                  <c:v>-1.29803</c:v>
                </c:pt>
                <c:pt idx="51">
                  <c:v>-1.33378</c:v>
                </c:pt>
                <c:pt idx="52">
                  <c:v>-1.3588499999999999</c:v>
                </c:pt>
                <c:pt idx="53">
                  <c:v>-1.36056</c:v>
                </c:pt>
                <c:pt idx="55">
                  <c:v>-1.34846</c:v>
                </c:pt>
                <c:pt idx="56">
                  <c:v>-1.3653199999999999</c:v>
                </c:pt>
                <c:pt idx="57">
                  <c:v>-1.36219</c:v>
                </c:pt>
                <c:pt idx="58">
                  <c:v>-1.3597199999999998</c:v>
                </c:pt>
                <c:pt idx="59">
                  <c:v>-1.37304</c:v>
                </c:pt>
                <c:pt idx="60">
                  <c:v>-1.3826000000000001</c:v>
                </c:pt>
                <c:pt idx="61">
                  <c:v>-1.3928700000000001</c:v>
                </c:pt>
                <c:pt idx="62">
                  <c:v>-1.3785400000000001</c:v>
                </c:pt>
                <c:pt idx="63">
                  <c:v>-1.3940300000000001</c:v>
                </c:pt>
                <c:pt idx="64">
                  <c:v>-1.4273699999999994</c:v>
                </c:pt>
                <c:pt idx="65">
                  <c:v>-1.3942399999999999</c:v>
                </c:pt>
                <c:pt idx="66">
                  <c:v>-1.3711800000000001</c:v>
                </c:pt>
                <c:pt idx="67">
                  <c:v>-1.4091599999999993</c:v>
                </c:pt>
                <c:pt idx="68">
                  <c:v>-1.4130199999999993</c:v>
                </c:pt>
                <c:pt idx="69">
                  <c:v>-1.3924300000000001</c:v>
                </c:pt>
                <c:pt idx="70">
                  <c:v>-1.4183899999999998</c:v>
                </c:pt>
                <c:pt idx="71">
                  <c:v>-1.4175099999999994</c:v>
                </c:pt>
                <c:pt idx="72">
                  <c:v>-1.4059399999999989</c:v>
                </c:pt>
                <c:pt idx="73">
                  <c:v>-1.4130999999999994</c:v>
                </c:pt>
                <c:pt idx="74">
                  <c:v>-1.41804</c:v>
                </c:pt>
                <c:pt idx="75">
                  <c:v>-1.4264699999999992</c:v>
                </c:pt>
                <c:pt idx="76">
                  <c:v>-1.4250199999999993</c:v>
                </c:pt>
                <c:pt idx="77">
                  <c:v>-1.4535199999999993</c:v>
                </c:pt>
                <c:pt idx="78">
                  <c:v>-1.4433799999999994</c:v>
                </c:pt>
                <c:pt idx="79">
                  <c:v>-1.4394999999999993</c:v>
                </c:pt>
                <c:pt idx="80">
                  <c:v>-1.45268</c:v>
                </c:pt>
                <c:pt idx="81">
                  <c:v>-1.4361299999999992</c:v>
                </c:pt>
                <c:pt idx="82">
                  <c:v>-1.4637799999999994</c:v>
                </c:pt>
                <c:pt idx="83">
                  <c:v>-1.4359499999999994</c:v>
                </c:pt>
                <c:pt idx="84">
                  <c:v>-1.4444999999999992</c:v>
                </c:pt>
                <c:pt idx="85">
                  <c:v>-1.44411</c:v>
                </c:pt>
                <c:pt idx="86">
                  <c:v>-1.4352999999999994</c:v>
                </c:pt>
                <c:pt idx="87">
                  <c:v>-1.4717299999999991</c:v>
                </c:pt>
                <c:pt idx="88">
                  <c:v>-1.4698399999999994</c:v>
                </c:pt>
                <c:pt idx="89">
                  <c:v>-1.4525999999999992</c:v>
                </c:pt>
                <c:pt idx="90">
                  <c:v>-1.4634899999999993</c:v>
                </c:pt>
                <c:pt idx="91">
                  <c:v>-1.4879099999999994</c:v>
                </c:pt>
                <c:pt idx="92">
                  <c:v>-1.4566999999999994</c:v>
                </c:pt>
                <c:pt idx="93">
                  <c:v>-1.4845199999999998</c:v>
                </c:pt>
                <c:pt idx="94">
                  <c:v>-1.4597699999999993</c:v>
                </c:pt>
                <c:pt idx="95">
                  <c:v>-1.4718899999999993</c:v>
                </c:pt>
                <c:pt idx="96">
                  <c:v>-1.4752999999999994</c:v>
                </c:pt>
                <c:pt idx="97">
                  <c:v>-1.4669299999999994</c:v>
                </c:pt>
                <c:pt idx="98">
                  <c:v>-1.4810399999999992</c:v>
                </c:pt>
                <c:pt idx="99">
                  <c:v>-1.4745199999999998</c:v>
                </c:pt>
                <c:pt idx="100">
                  <c:v>-1.4917599999999998</c:v>
                </c:pt>
                <c:pt idx="101">
                  <c:v>-1.5001899999999999</c:v>
                </c:pt>
                <c:pt idx="102">
                  <c:v>-1.4256799999999994</c:v>
                </c:pt>
                <c:pt idx="103">
                  <c:v>-1.4894699999999994</c:v>
                </c:pt>
                <c:pt idx="104">
                  <c:v>-1.50257</c:v>
                </c:pt>
                <c:pt idx="105">
                  <c:v>-1.5078499999999992</c:v>
                </c:pt>
                <c:pt idx="107">
                  <c:v>-1.5003199999999999</c:v>
                </c:pt>
                <c:pt idx="108">
                  <c:v>-1.5109299999999994</c:v>
                </c:pt>
                <c:pt idx="109">
                  <c:v>-1.4972999999999994</c:v>
                </c:pt>
                <c:pt idx="110">
                  <c:v>-1.5096999999999994</c:v>
                </c:pt>
                <c:pt idx="111">
                  <c:v>-1.5190199999999998</c:v>
                </c:pt>
                <c:pt idx="112">
                  <c:v>-1.50698</c:v>
                </c:pt>
                <c:pt idx="113">
                  <c:v>-1.5351999999999992</c:v>
                </c:pt>
              </c:numCache>
            </c:numRef>
          </c:yVal>
          <c:smooth val="1"/>
        </c:ser>
        <c:ser>
          <c:idx val="2"/>
          <c:order val="1"/>
          <c:tx>
            <c:v>Ericsson BG1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'BLER-2'!$M$3:$M$206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'BLER-2'!$N$3:$N$206</c:f>
              <c:numCache>
                <c:formatCode>General</c:formatCode>
                <c:ptCount val="204"/>
                <c:pt idx="0">
                  <c:v>1.7931599999999999</c:v>
                </c:pt>
                <c:pt idx="1">
                  <c:v>1.6106100000000001</c:v>
                </c:pt>
                <c:pt idx="2">
                  <c:v>1.1817899999999999</c:v>
                </c:pt>
                <c:pt idx="3">
                  <c:v>1.1993400000000001</c:v>
                </c:pt>
                <c:pt idx="4">
                  <c:v>0.77178800000000036</c:v>
                </c:pt>
                <c:pt idx="5">
                  <c:v>0.76867200000000035</c:v>
                </c:pt>
                <c:pt idx="6">
                  <c:v>0.640513</c:v>
                </c:pt>
                <c:pt idx="7">
                  <c:v>0.58135399999999948</c:v>
                </c:pt>
                <c:pt idx="8">
                  <c:v>0.53703199999999962</c:v>
                </c:pt>
                <c:pt idx="9">
                  <c:v>0.51118199999999969</c:v>
                </c:pt>
                <c:pt idx="10">
                  <c:v>0.54485799999999962</c:v>
                </c:pt>
                <c:pt idx="11">
                  <c:v>0.42823900000000004</c:v>
                </c:pt>
                <c:pt idx="12">
                  <c:v>0.42807500000000021</c:v>
                </c:pt>
                <c:pt idx="13">
                  <c:v>0.43780100000000016</c:v>
                </c:pt>
                <c:pt idx="14">
                  <c:v>0.31503500000000001</c:v>
                </c:pt>
                <c:pt idx="15">
                  <c:v>0.4620470000000001</c:v>
                </c:pt>
                <c:pt idx="16">
                  <c:v>0.530501</c:v>
                </c:pt>
                <c:pt idx="17">
                  <c:v>0.62688000000000033</c:v>
                </c:pt>
                <c:pt idx="18">
                  <c:v>0.48343600000000014</c:v>
                </c:pt>
                <c:pt idx="19">
                  <c:v>0.39088900000000038</c:v>
                </c:pt>
                <c:pt idx="20">
                  <c:v>0.31481000000000031</c:v>
                </c:pt>
                <c:pt idx="21">
                  <c:v>0.16658700000000001</c:v>
                </c:pt>
                <c:pt idx="22">
                  <c:v>0.11776900000000004</c:v>
                </c:pt>
                <c:pt idx="23">
                  <c:v>7.5675000000000006E-2</c:v>
                </c:pt>
                <c:pt idx="24">
                  <c:v>2.9641000000000015E-2</c:v>
                </c:pt>
                <c:pt idx="25">
                  <c:v>8.2819000000000018E-2</c:v>
                </c:pt>
                <c:pt idx="26">
                  <c:v>2.4608000000000001E-2</c:v>
                </c:pt>
                <c:pt idx="27">
                  <c:v>2.8223000000000002E-2</c:v>
                </c:pt>
                <c:pt idx="28">
                  <c:v>-8.6930000000000028E-3</c:v>
                </c:pt>
                <c:pt idx="29">
                  <c:v>-2.8051000000000006E-2</c:v>
                </c:pt>
                <c:pt idx="30">
                  <c:v>1.9612000000000011E-2</c:v>
                </c:pt>
                <c:pt idx="31">
                  <c:v>-0.10956800000000004</c:v>
                </c:pt>
                <c:pt idx="32">
                  <c:v>-7.0708000000000021E-2</c:v>
                </c:pt>
                <c:pt idx="33">
                  <c:v>-0.10849600000000006</c:v>
                </c:pt>
                <c:pt idx="34">
                  <c:v>-0.14182800000000001</c:v>
                </c:pt>
                <c:pt idx="35">
                  <c:v>-0.16492299999999999</c:v>
                </c:pt>
                <c:pt idx="36">
                  <c:v>-0.18669600000000008</c:v>
                </c:pt>
                <c:pt idx="37">
                  <c:v>-0.20723600000000009</c:v>
                </c:pt>
                <c:pt idx="38">
                  <c:v>-0.20113700000000001</c:v>
                </c:pt>
                <c:pt idx="39">
                  <c:v>-0.29553200000000002</c:v>
                </c:pt>
                <c:pt idx="40">
                  <c:v>-0.29184300000000002</c:v>
                </c:pt>
                <c:pt idx="41">
                  <c:v>-0.29692400000000024</c:v>
                </c:pt>
                <c:pt idx="42">
                  <c:v>-0.28532000000000024</c:v>
                </c:pt>
                <c:pt idx="43">
                  <c:v>-0.35984800000000017</c:v>
                </c:pt>
                <c:pt idx="44">
                  <c:v>-0.2856550000000001</c:v>
                </c:pt>
                <c:pt idx="45">
                  <c:v>-0.351107</c:v>
                </c:pt>
                <c:pt idx="46">
                  <c:v>-0.39916500000000027</c:v>
                </c:pt>
                <c:pt idx="47">
                  <c:v>-0.4272890000000002</c:v>
                </c:pt>
                <c:pt idx="48">
                  <c:v>-0.4120810000000002</c:v>
                </c:pt>
                <c:pt idx="49">
                  <c:v>-0.39513900000000002</c:v>
                </c:pt>
                <c:pt idx="50">
                  <c:v>-0.45896700000000001</c:v>
                </c:pt>
                <c:pt idx="51">
                  <c:v>-0.48020600000000002</c:v>
                </c:pt>
                <c:pt idx="52">
                  <c:v>-0.49405400000000022</c:v>
                </c:pt>
                <c:pt idx="53">
                  <c:v>-0.50436299999999945</c:v>
                </c:pt>
                <c:pt idx="54">
                  <c:v>-0.46029499999999995</c:v>
                </c:pt>
                <c:pt idx="55">
                  <c:v>-0.47834800000000016</c:v>
                </c:pt>
                <c:pt idx="56">
                  <c:v>-0.47742100000000021</c:v>
                </c:pt>
                <c:pt idx="57">
                  <c:v>-0.49742400000000031</c:v>
                </c:pt>
                <c:pt idx="58">
                  <c:v>-0.46225700000000003</c:v>
                </c:pt>
                <c:pt idx="59">
                  <c:v>-0.47837100000000027</c:v>
                </c:pt>
                <c:pt idx="60">
                  <c:v>-0.51570300000000002</c:v>
                </c:pt>
                <c:pt idx="61">
                  <c:v>-0.49371700000000002</c:v>
                </c:pt>
                <c:pt idx="62">
                  <c:v>-0.49894300000000008</c:v>
                </c:pt>
                <c:pt idx="63">
                  <c:v>-0.59260599999999997</c:v>
                </c:pt>
                <c:pt idx="64">
                  <c:v>-0.6446500000000005</c:v>
                </c:pt>
                <c:pt idx="65">
                  <c:v>-0.66184100000000079</c:v>
                </c:pt>
                <c:pt idx="66">
                  <c:v>-0.61493000000000031</c:v>
                </c:pt>
                <c:pt idx="67">
                  <c:v>-0.63891000000000031</c:v>
                </c:pt>
                <c:pt idx="68">
                  <c:v>-0.63811600000000002</c:v>
                </c:pt>
                <c:pt idx="69">
                  <c:v>-0.69214799999999999</c:v>
                </c:pt>
                <c:pt idx="70">
                  <c:v>-0.76190899999999995</c:v>
                </c:pt>
                <c:pt idx="71">
                  <c:v>-0.77977900000000067</c:v>
                </c:pt>
                <c:pt idx="72">
                  <c:v>-0.76952900000000035</c:v>
                </c:pt>
                <c:pt idx="73">
                  <c:v>-0.79179699999999997</c:v>
                </c:pt>
                <c:pt idx="74">
                  <c:v>-0.78122999999999998</c:v>
                </c:pt>
                <c:pt idx="75">
                  <c:v>-0.77338799999999996</c:v>
                </c:pt>
                <c:pt idx="76">
                  <c:v>-0.77497700000000036</c:v>
                </c:pt>
                <c:pt idx="77">
                  <c:v>-0.86561600000000005</c:v>
                </c:pt>
                <c:pt idx="78">
                  <c:v>-0.88523199999999969</c:v>
                </c:pt>
                <c:pt idx="79">
                  <c:v>-0.86683399999999999</c:v>
                </c:pt>
                <c:pt idx="80">
                  <c:v>-0.86728799999999961</c:v>
                </c:pt>
                <c:pt idx="81">
                  <c:v>-0.85106899999999996</c:v>
                </c:pt>
                <c:pt idx="82">
                  <c:v>-0.831515</c:v>
                </c:pt>
                <c:pt idx="83">
                  <c:v>-0.81135599999999997</c:v>
                </c:pt>
                <c:pt idx="84">
                  <c:v>-0.90908</c:v>
                </c:pt>
                <c:pt idx="85">
                  <c:v>-0.95374400000000048</c:v>
                </c:pt>
                <c:pt idx="86">
                  <c:v>-0.95398700000000003</c:v>
                </c:pt>
                <c:pt idx="88">
                  <c:v>-0.88611099999999965</c:v>
                </c:pt>
                <c:pt idx="89">
                  <c:v>-0.89548499999999953</c:v>
                </c:pt>
                <c:pt idx="90">
                  <c:v>-0.89698299999999953</c:v>
                </c:pt>
                <c:pt idx="91">
                  <c:v>-0.95103899999999997</c:v>
                </c:pt>
                <c:pt idx="92">
                  <c:v>-0.922956</c:v>
                </c:pt>
                <c:pt idx="93">
                  <c:v>-0.90522499999999961</c:v>
                </c:pt>
                <c:pt idx="94">
                  <c:v>-0.95053799999999966</c:v>
                </c:pt>
                <c:pt idx="95">
                  <c:v>-1.0762499999999999</c:v>
                </c:pt>
                <c:pt idx="96">
                  <c:v>-1.05213</c:v>
                </c:pt>
                <c:pt idx="97">
                  <c:v>-1.01244</c:v>
                </c:pt>
                <c:pt idx="98">
                  <c:v>-1.0503899999999999</c:v>
                </c:pt>
                <c:pt idx="99">
                  <c:v>-1.0220800000000001</c:v>
                </c:pt>
                <c:pt idx="100">
                  <c:v>-1.0165299999999993</c:v>
                </c:pt>
                <c:pt idx="101">
                  <c:v>-1.0277899999999998</c:v>
                </c:pt>
                <c:pt idx="102">
                  <c:v>-1.1427099999999999</c:v>
                </c:pt>
                <c:pt idx="103">
                  <c:v>-1.14069</c:v>
                </c:pt>
                <c:pt idx="104">
                  <c:v>-1.1500100000000006</c:v>
                </c:pt>
                <c:pt idx="105">
                  <c:v>-1.1644800000000006</c:v>
                </c:pt>
                <c:pt idx="106">
                  <c:v>-1.15943</c:v>
                </c:pt>
                <c:pt idx="107">
                  <c:v>-1.17147</c:v>
                </c:pt>
                <c:pt idx="108">
                  <c:v>-1.1421500000000007</c:v>
                </c:pt>
                <c:pt idx="109">
                  <c:v>-1.2454199999999993</c:v>
                </c:pt>
                <c:pt idx="110">
                  <c:v>-1.2218299999999989</c:v>
                </c:pt>
                <c:pt idx="111">
                  <c:v>-1.23045</c:v>
                </c:pt>
                <c:pt idx="112">
                  <c:v>-1.2120199999999999</c:v>
                </c:pt>
                <c:pt idx="113">
                  <c:v>-1.1505700000000001</c:v>
                </c:pt>
                <c:pt idx="114">
                  <c:v>-1.2202299999999993</c:v>
                </c:pt>
                <c:pt idx="115">
                  <c:v>-1.16083</c:v>
                </c:pt>
                <c:pt idx="116">
                  <c:v>-1.2394599999999998</c:v>
                </c:pt>
                <c:pt idx="117">
                  <c:v>-1.2332399999999992</c:v>
                </c:pt>
                <c:pt idx="118">
                  <c:v>-1.2120299999999993</c:v>
                </c:pt>
                <c:pt idx="119">
                  <c:v>-1.1121700000000001</c:v>
                </c:pt>
                <c:pt idx="120">
                  <c:v>-1.1402500000000007</c:v>
                </c:pt>
                <c:pt idx="121">
                  <c:v>-1.1780200000000001</c:v>
                </c:pt>
                <c:pt idx="122">
                  <c:v>-1.1595899999999999</c:v>
                </c:pt>
                <c:pt idx="123">
                  <c:v>-1.1449800000000001</c:v>
                </c:pt>
                <c:pt idx="124">
                  <c:v>-1.2246999999999992</c:v>
                </c:pt>
                <c:pt idx="125">
                  <c:v>-1.2296999999999993</c:v>
                </c:pt>
                <c:pt idx="126">
                  <c:v>-1.2852899999999998</c:v>
                </c:pt>
                <c:pt idx="127">
                  <c:v>-1.3422000000000001</c:v>
                </c:pt>
                <c:pt idx="128">
                  <c:v>-1.34406</c:v>
                </c:pt>
                <c:pt idx="129">
                  <c:v>-1.35744</c:v>
                </c:pt>
                <c:pt idx="130">
                  <c:v>-1.3381400000000001</c:v>
                </c:pt>
                <c:pt idx="131">
                  <c:v>-1.3318299999999994</c:v>
                </c:pt>
                <c:pt idx="132">
                  <c:v>-1.3088199999999999</c:v>
                </c:pt>
                <c:pt idx="133">
                  <c:v>-1.3073299999999994</c:v>
                </c:pt>
                <c:pt idx="134">
                  <c:v>-1.4273399999999994</c:v>
                </c:pt>
                <c:pt idx="135">
                  <c:v>-1.4169599999999998</c:v>
                </c:pt>
                <c:pt idx="136">
                  <c:v>-1.4154899999999992</c:v>
                </c:pt>
                <c:pt idx="137">
                  <c:v>-1.3876199999999999</c:v>
                </c:pt>
                <c:pt idx="138">
                  <c:v>-1.4256799999999994</c:v>
                </c:pt>
                <c:pt idx="139">
                  <c:v>-1.4322299999999992</c:v>
                </c:pt>
                <c:pt idx="140">
                  <c:v>-1.3818699999999993</c:v>
                </c:pt>
                <c:pt idx="141">
                  <c:v>-1.4299599999999992</c:v>
                </c:pt>
                <c:pt idx="142">
                  <c:v>-1.48638</c:v>
                </c:pt>
                <c:pt idx="143">
                  <c:v>-1.4473499999999992</c:v>
                </c:pt>
                <c:pt idx="144">
                  <c:v>-1.4628899999999998</c:v>
                </c:pt>
                <c:pt idx="145">
                  <c:v>-1.47678</c:v>
                </c:pt>
                <c:pt idx="146">
                  <c:v>-1.45021</c:v>
                </c:pt>
                <c:pt idx="147">
                  <c:v>-1.4172999999999993</c:v>
                </c:pt>
                <c:pt idx="148">
                  <c:v>-1.4850899999999998</c:v>
                </c:pt>
                <c:pt idx="149">
                  <c:v>-1.4873299999999994</c:v>
                </c:pt>
                <c:pt idx="150">
                  <c:v>-1.4882299999999993</c:v>
                </c:pt>
                <c:pt idx="151">
                  <c:v>-1.5046299999999992</c:v>
                </c:pt>
                <c:pt idx="152">
                  <c:v>-1.4457499999999994</c:v>
                </c:pt>
                <c:pt idx="153">
                  <c:v>-1.4698099999999994</c:v>
                </c:pt>
                <c:pt idx="154">
                  <c:v>-1.4968399999999993</c:v>
                </c:pt>
                <c:pt idx="155">
                  <c:v>-1.4885599999999999</c:v>
                </c:pt>
                <c:pt idx="156">
                  <c:v>-1.4249299999999994</c:v>
                </c:pt>
                <c:pt idx="157">
                  <c:v>-1.4395299999999991</c:v>
                </c:pt>
                <c:pt idx="158">
                  <c:v>-1.4351299999999994</c:v>
                </c:pt>
                <c:pt idx="159">
                  <c:v>-1.3778999999999992</c:v>
                </c:pt>
                <c:pt idx="160">
                  <c:v>-1.3767499999999999</c:v>
                </c:pt>
                <c:pt idx="161">
                  <c:v>-1.22824</c:v>
                </c:pt>
                <c:pt idx="162">
                  <c:v>-1.2397599999999998</c:v>
                </c:pt>
                <c:pt idx="163">
                  <c:v>-1.2032499999999993</c:v>
                </c:pt>
                <c:pt idx="164">
                  <c:v>-1.25244</c:v>
                </c:pt>
                <c:pt idx="165">
                  <c:v>-1.3641300000000001</c:v>
                </c:pt>
                <c:pt idx="166">
                  <c:v>-1.3353299999999992</c:v>
                </c:pt>
                <c:pt idx="167">
                  <c:v>-1.3900300000000001</c:v>
                </c:pt>
                <c:pt idx="168">
                  <c:v>-1.3631500000000001</c:v>
                </c:pt>
                <c:pt idx="169">
                  <c:v>-1.4505299999999994</c:v>
                </c:pt>
                <c:pt idx="170">
                  <c:v>-1.4781599999999999</c:v>
                </c:pt>
                <c:pt idx="171">
                  <c:v>-1.4690799999999993</c:v>
                </c:pt>
                <c:pt idx="172">
                  <c:v>-1.45208</c:v>
                </c:pt>
                <c:pt idx="173">
                  <c:v>-1.4936899999999993</c:v>
                </c:pt>
                <c:pt idx="174">
                  <c:v>-1.4848999999999994</c:v>
                </c:pt>
                <c:pt idx="175">
                  <c:v>-1.5002199999999999</c:v>
                </c:pt>
                <c:pt idx="176">
                  <c:v>-1.56027</c:v>
                </c:pt>
                <c:pt idx="177">
                  <c:v>-1.5697999999999994</c:v>
                </c:pt>
                <c:pt idx="178">
                  <c:v>-1.57867</c:v>
                </c:pt>
                <c:pt idx="179">
                  <c:v>-1.5839399999999992</c:v>
                </c:pt>
                <c:pt idx="180">
                  <c:v>-1.58484</c:v>
                </c:pt>
                <c:pt idx="181">
                  <c:v>-1.58467</c:v>
                </c:pt>
                <c:pt idx="182">
                  <c:v>-1.6020000000000001</c:v>
                </c:pt>
                <c:pt idx="183">
                  <c:v>-1.5622499999999999</c:v>
                </c:pt>
                <c:pt idx="184">
                  <c:v>-1.5728899999999999</c:v>
                </c:pt>
                <c:pt idx="185">
                  <c:v>-1.57331</c:v>
                </c:pt>
                <c:pt idx="186">
                  <c:v>-1.59707</c:v>
                </c:pt>
                <c:pt idx="187">
                  <c:v>-1.5932599999999999</c:v>
                </c:pt>
                <c:pt idx="188">
                  <c:v>-1.5582100000000001</c:v>
                </c:pt>
                <c:pt idx="189">
                  <c:v>-1.6047899999999999</c:v>
                </c:pt>
                <c:pt idx="190">
                  <c:v>-1.6140099999999999</c:v>
                </c:pt>
                <c:pt idx="191">
                  <c:v>-1.59036</c:v>
                </c:pt>
                <c:pt idx="192">
                  <c:v>-1.6126199999999999</c:v>
                </c:pt>
                <c:pt idx="193">
                  <c:v>-1.59988</c:v>
                </c:pt>
                <c:pt idx="194">
                  <c:v>-1.6068</c:v>
                </c:pt>
                <c:pt idx="195">
                  <c:v>-1.60581</c:v>
                </c:pt>
                <c:pt idx="196">
                  <c:v>-1.62398</c:v>
                </c:pt>
                <c:pt idx="197">
                  <c:v>-1.64246</c:v>
                </c:pt>
                <c:pt idx="198">
                  <c:v>-1.6196999999999993</c:v>
                </c:pt>
                <c:pt idx="199">
                  <c:v>-1.6303300000000001</c:v>
                </c:pt>
                <c:pt idx="200">
                  <c:v>-1.6339899999999998</c:v>
                </c:pt>
                <c:pt idx="201">
                  <c:v>-1.6216299999999992</c:v>
                </c:pt>
                <c:pt idx="202">
                  <c:v>-1.62232</c:v>
                </c:pt>
                <c:pt idx="203">
                  <c:v>-1.6257199999999998</c:v>
                </c:pt>
              </c:numCache>
            </c:numRef>
          </c:yVal>
          <c:smooth val="1"/>
        </c:ser>
        <c:ser>
          <c:idx val="4"/>
          <c:order val="2"/>
          <c:tx>
            <c:v>Samsung L</c:v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'BLER-2'!$V$3:$V$206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'BLER-2'!$W$3:$W$206</c:f>
              <c:numCache>
                <c:formatCode>General</c:formatCode>
                <c:ptCount val="204"/>
                <c:pt idx="0">
                  <c:v>1.8398599999999998</c:v>
                </c:pt>
                <c:pt idx="1">
                  <c:v>1.3895999999999993</c:v>
                </c:pt>
                <c:pt idx="2">
                  <c:v>1.10151</c:v>
                </c:pt>
                <c:pt idx="3">
                  <c:v>0.932786</c:v>
                </c:pt>
                <c:pt idx="4">
                  <c:v>0.94867900000000061</c:v>
                </c:pt>
                <c:pt idx="5">
                  <c:v>0.74289200000000033</c:v>
                </c:pt>
                <c:pt idx="6">
                  <c:v>0.63303399999999999</c:v>
                </c:pt>
                <c:pt idx="7">
                  <c:v>0.57366600000000001</c:v>
                </c:pt>
                <c:pt idx="8">
                  <c:v>0.36682300000000018</c:v>
                </c:pt>
                <c:pt idx="9">
                  <c:v>0.41911300000000001</c:v>
                </c:pt>
                <c:pt idx="10">
                  <c:v>0.25159600000000004</c:v>
                </c:pt>
                <c:pt idx="11">
                  <c:v>0.25504699999999997</c:v>
                </c:pt>
                <c:pt idx="12">
                  <c:v>0.1599490000000002</c:v>
                </c:pt>
                <c:pt idx="13">
                  <c:v>0.12899600000000008</c:v>
                </c:pt>
                <c:pt idx="14">
                  <c:v>3.2788000000000005E-2</c:v>
                </c:pt>
                <c:pt idx="15">
                  <c:v>7.5597000000000039E-2</c:v>
                </c:pt>
                <c:pt idx="16">
                  <c:v>-1.3306999999999999E-2</c:v>
                </c:pt>
                <c:pt idx="17">
                  <c:v>-5.569600000000003E-2</c:v>
                </c:pt>
                <c:pt idx="18">
                  <c:v>-0.10851500000000004</c:v>
                </c:pt>
                <c:pt idx="19">
                  <c:v>-0.10031699999999998</c:v>
                </c:pt>
                <c:pt idx="20">
                  <c:v>-0.10897600000000005</c:v>
                </c:pt>
                <c:pt idx="21">
                  <c:v>-0.17851200000000009</c:v>
                </c:pt>
                <c:pt idx="22">
                  <c:v>-0.17476700000000009</c:v>
                </c:pt>
                <c:pt idx="23">
                  <c:v>-0.24137</c:v>
                </c:pt>
                <c:pt idx="24">
                  <c:v>-0.25647000000000014</c:v>
                </c:pt>
                <c:pt idx="25">
                  <c:v>-0.2611210000000001</c:v>
                </c:pt>
                <c:pt idx="26">
                  <c:v>-0.30245200000000017</c:v>
                </c:pt>
                <c:pt idx="27">
                  <c:v>-0.31076000000000015</c:v>
                </c:pt>
                <c:pt idx="28">
                  <c:v>-0.41403400000000001</c:v>
                </c:pt>
                <c:pt idx="29">
                  <c:v>-0.38453100000000001</c:v>
                </c:pt>
                <c:pt idx="30">
                  <c:v>-0.40773000000000004</c:v>
                </c:pt>
                <c:pt idx="31">
                  <c:v>-0.39706400000000025</c:v>
                </c:pt>
                <c:pt idx="32">
                  <c:v>-0.42048400000000025</c:v>
                </c:pt>
                <c:pt idx="33">
                  <c:v>-0.424043</c:v>
                </c:pt>
                <c:pt idx="34">
                  <c:v>-0.41392800000000024</c:v>
                </c:pt>
                <c:pt idx="35">
                  <c:v>-0.52465399999999962</c:v>
                </c:pt>
                <c:pt idx="36">
                  <c:v>-0.52669100000000035</c:v>
                </c:pt>
                <c:pt idx="37">
                  <c:v>-0.51377700000000004</c:v>
                </c:pt>
                <c:pt idx="38">
                  <c:v>-0.54359900000000005</c:v>
                </c:pt>
                <c:pt idx="39">
                  <c:v>-0.54479299999999997</c:v>
                </c:pt>
                <c:pt idx="40">
                  <c:v>-0.55932199999999999</c:v>
                </c:pt>
                <c:pt idx="41">
                  <c:v>-0.56870900000000035</c:v>
                </c:pt>
                <c:pt idx="42">
                  <c:v>-0.56260900000000036</c:v>
                </c:pt>
                <c:pt idx="44">
                  <c:v>-0.62923600000000002</c:v>
                </c:pt>
                <c:pt idx="45">
                  <c:v>-0.63838799999999996</c:v>
                </c:pt>
                <c:pt idx="46">
                  <c:v>-0.65260100000000054</c:v>
                </c:pt>
                <c:pt idx="47">
                  <c:v>-0.65877000000000052</c:v>
                </c:pt>
                <c:pt idx="48">
                  <c:v>-0.64654299999999998</c:v>
                </c:pt>
                <c:pt idx="49">
                  <c:v>-0.64067900000000066</c:v>
                </c:pt>
                <c:pt idx="50">
                  <c:v>-0.70533100000000004</c:v>
                </c:pt>
                <c:pt idx="51">
                  <c:v>-0.72140599999999999</c:v>
                </c:pt>
                <c:pt idx="52">
                  <c:v>-0.69779300000000033</c:v>
                </c:pt>
                <c:pt idx="53">
                  <c:v>-0.68085600000000002</c:v>
                </c:pt>
                <c:pt idx="54">
                  <c:v>-0.69720199999999999</c:v>
                </c:pt>
                <c:pt idx="55">
                  <c:v>-0.70102500000000034</c:v>
                </c:pt>
                <c:pt idx="56">
                  <c:v>-0.75203699999999996</c:v>
                </c:pt>
                <c:pt idx="57">
                  <c:v>-0.7832859999999997</c:v>
                </c:pt>
                <c:pt idx="58">
                  <c:v>-0.78991999999999996</c:v>
                </c:pt>
                <c:pt idx="59">
                  <c:v>-0.75186200000000003</c:v>
                </c:pt>
                <c:pt idx="60">
                  <c:v>-0.77951099999999962</c:v>
                </c:pt>
                <c:pt idx="61">
                  <c:v>-0.76157900000000034</c:v>
                </c:pt>
                <c:pt idx="62">
                  <c:v>-0.81301800000000002</c:v>
                </c:pt>
                <c:pt idx="63">
                  <c:v>-0.85894400000000048</c:v>
                </c:pt>
                <c:pt idx="64">
                  <c:v>-0.88927</c:v>
                </c:pt>
                <c:pt idx="65">
                  <c:v>-0.90474399999999999</c:v>
                </c:pt>
                <c:pt idx="66">
                  <c:v>-0.88463700000000001</c:v>
                </c:pt>
                <c:pt idx="67">
                  <c:v>-0.94468900000000033</c:v>
                </c:pt>
                <c:pt idx="68">
                  <c:v>-0.92774800000000035</c:v>
                </c:pt>
                <c:pt idx="69">
                  <c:v>-0.96673799999999999</c:v>
                </c:pt>
                <c:pt idx="70">
                  <c:v>-0.96905900000000034</c:v>
                </c:pt>
                <c:pt idx="71">
                  <c:v>-0.94703999999999999</c:v>
                </c:pt>
                <c:pt idx="72">
                  <c:v>-0.99716899999999953</c:v>
                </c:pt>
                <c:pt idx="73">
                  <c:v>-0.97650899999999996</c:v>
                </c:pt>
                <c:pt idx="74">
                  <c:v>-0.99350999999999967</c:v>
                </c:pt>
                <c:pt idx="75">
                  <c:v>-1.0195999999999994</c:v>
                </c:pt>
                <c:pt idx="76">
                  <c:v>-0.97973399999999999</c:v>
                </c:pt>
                <c:pt idx="77">
                  <c:v>-1.0369299999999992</c:v>
                </c:pt>
                <c:pt idx="78">
                  <c:v>-1.03057</c:v>
                </c:pt>
                <c:pt idx="79">
                  <c:v>-1.0202</c:v>
                </c:pt>
                <c:pt idx="80">
                  <c:v>-1.07683</c:v>
                </c:pt>
                <c:pt idx="81">
                  <c:v>-1.04626</c:v>
                </c:pt>
                <c:pt idx="82">
                  <c:v>-1.0238099999999994</c:v>
                </c:pt>
                <c:pt idx="83">
                  <c:v>-1.0789</c:v>
                </c:pt>
                <c:pt idx="84">
                  <c:v>-1.0714199999999998</c:v>
                </c:pt>
                <c:pt idx="85">
                  <c:v>-1.0815399999999993</c:v>
                </c:pt>
                <c:pt idx="86">
                  <c:v>-1.09575</c:v>
                </c:pt>
                <c:pt idx="87">
                  <c:v>-1.0605599999999999</c:v>
                </c:pt>
                <c:pt idx="88">
                  <c:v>-1.11595</c:v>
                </c:pt>
                <c:pt idx="89">
                  <c:v>-1.10717</c:v>
                </c:pt>
                <c:pt idx="90">
                  <c:v>-1.1258599999999999</c:v>
                </c:pt>
                <c:pt idx="91">
                  <c:v>-1.14862</c:v>
                </c:pt>
                <c:pt idx="92">
                  <c:v>-1.1159599999999998</c:v>
                </c:pt>
                <c:pt idx="93">
                  <c:v>-1.13157</c:v>
                </c:pt>
                <c:pt idx="94">
                  <c:v>-1.1680500000000007</c:v>
                </c:pt>
                <c:pt idx="95">
                  <c:v>-1.2191299999999994</c:v>
                </c:pt>
                <c:pt idx="96">
                  <c:v>-1.15367</c:v>
                </c:pt>
                <c:pt idx="97">
                  <c:v>-1.2138699999999993</c:v>
                </c:pt>
                <c:pt idx="98">
                  <c:v>-1.1984399999999999</c:v>
                </c:pt>
                <c:pt idx="99">
                  <c:v>-1.2383500000000001</c:v>
                </c:pt>
                <c:pt idx="100">
                  <c:v>-1.2172399999999994</c:v>
                </c:pt>
                <c:pt idx="101">
                  <c:v>-1.2406299999999992</c:v>
                </c:pt>
                <c:pt idx="102">
                  <c:v>-1.2341500000000001</c:v>
                </c:pt>
                <c:pt idx="103">
                  <c:v>-1.2754999999999994</c:v>
                </c:pt>
                <c:pt idx="104">
                  <c:v>-1.2670299999999994</c:v>
                </c:pt>
                <c:pt idx="105">
                  <c:v>-1.27027</c:v>
                </c:pt>
                <c:pt idx="106">
                  <c:v>-1.2772599999999998</c:v>
                </c:pt>
                <c:pt idx="107">
                  <c:v>-1.2773299999999994</c:v>
                </c:pt>
                <c:pt idx="108">
                  <c:v>-1.2946</c:v>
                </c:pt>
                <c:pt idx="109">
                  <c:v>-1.2889899999999999</c:v>
                </c:pt>
                <c:pt idx="110">
                  <c:v>-1.33328</c:v>
                </c:pt>
                <c:pt idx="111">
                  <c:v>-1.31315</c:v>
                </c:pt>
                <c:pt idx="112">
                  <c:v>-1.31219</c:v>
                </c:pt>
                <c:pt idx="113">
                  <c:v>-1.32978</c:v>
                </c:pt>
                <c:pt idx="114">
                  <c:v>-1.31331</c:v>
                </c:pt>
                <c:pt idx="115">
                  <c:v>-1.32281</c:v>
                </c:pt>
                <c:pt idx="116">
                  <c:v>-1.3278999999999994</c:v>
                </c:pt>
                <c:pt idx="117">
                  <c:v>-1.34378</c:v>
                </c:pt>
                <c:pt idx="118">
                  <c:v>-1.3541000000000001</c:v>
                </c:pt>
                <c:pt idx="119">
                  <c:v>-1.3598599999999998</c:v>
                </c:pt>
                <c:pt idx="120">
                  <c:v>-1.3558699999999992</c:v>
                </c:pt>
                <c:pt idx="121">
                  <c:v>-1.3800000000000001</c:v>
                </c:pt>
                <c:pt idx="122">
                  <c:v>-1.3851199999999999</c:v>
                </c:pt>
                <c:pt idx="123">
                  <c:v>-1.3625100000000001</c:v>
                </c:pt>
                <c:pt idx="124">
                  <c:v>-1.38164</c:v>
                </c:pt>
                <c:pt idx="125">
                  <c:v>-1.3985000000000001</c:v>
                </c:pt>
                <c:pt idx="126">
                  <c:v>-1.4120599999999999</c:v>
                </c:pt>
                <c:pt idx="127">
                  <c:v>-1.3954</c:v>
                </c:pt>
                <c:pt idx="128">
                  <c:v>-1.4248099999999992</c:v>
                </c:pt>
                <c:pt idx="129">
                  <c:v>-1.44218</c:v>
                </c:pt>
                <c:pt idx="130">
                  <c:v>-1.4424599999999999</c:v>
                </c:pt>
                <c:pt idx="131">
                  <c:v>-1.4537199999999992</c:v>
                </c:pt>
                <c:pt idx="132">
                  <c:v>-1.4571799999999993</c:v>
                </c:pt>
                <c:pt idx="133">
                  <c:v>-1.46868</c:v>
                </c:pt>
                <c:pt idx="134">
                  <c:v>-1.4627699999999992</c:v>
                </c:pt>
                <c:pt idx="135">
                  <c:v>-1.4778799999999994</c:v>
                </c:pt>
                <c:pt idx="136">
                  <c:v>-1.4896699999999994</c:v>
                </c:pt>
                <c:pt idx="137">
                  <c:v>-1.4717899999999993</c:v>
                </c:pt>
                <c:pt idx="138">
                  <c:v>-1.4672599999999998</c:v>
                </c:pt>
                <c:pt idx="139">
                  <c:v>-1.49488</c:v>
                </c:pt>
                <c:pt idx="140">
                  <c:v>-1.5106199999999999</c:v>
                </c:pt>
                <c:pt idx="141">
                  <c:v>-1.49021</c:v>
                </c:pt>
                <c:pt idx="142">
                  <c:v>-1.5129299999999994</c:v>
                </c:pt>
                <c:pt idx="143">
                  <c:v>-1.5211199999999998</c:v>
                </c:pt>
                <c:pt idx="144">
                  <c:v>-1.5238699999999994</c:v>
                </c:pt>
                <c:pt idx="145">
                  <c:v>-1.5122800000000001</c:v>
                </c:pt>
                <c:pt idx="146">
                  <c:v>-1.51671</c:v>
                </c:pt>
                <c:pt idx="147">
                  <c:v>-1.51006</c:v>
                </c:pt>
                <c:pt idx="148">
                  <c:v>-1.4991599999999998</c:v>
                </c:pt>
                <c:pt idx="149">
                  <c:v>-1.5043199999999999</c:v>
                </c:pt>
                <c:pt idx="150">
                  <c:v>-1.53267</c:v>
                </c:pt>
                <c:pt idx="151">
                  <c:v>-1.55836</c:v>
                </c:pt>
                <c:pt idx="152">
                  <c:v>-1.5344899999999999</c:v>
                </c:pt>
                <c:pt idx="153">
                  <c:v>-1.5584</c:v>
                </c:pt>
                <c:pt idx="154">
                  <c:v>-1.5557799999999993</c:v>
                </c:pt>
                <c:pt idx="155">
                  <c:v>-1.5574399999999993</c:v>
                </c:pt>
                <c:pt idx="156">
                  <c:v>-1.56264</c:v>
                </c:pt>
                <c:pt idx="157">
                  <c:v>-1.5477799999999993</c:v>
                </c:pt>
                <c:pt idx="158">
                  <c:v>-1.5551999999999992</c:v>
                </c:pt>
                <c:pt idx="159">
                  <c:v>-1.56467</c:v>
                </c:pt>
                <c:pt idx="160">
                  <c:v>-1.54827</c:v>
                </c:pt>
                <c:pt idx="161">
                  <c:v>-1.5680700000000001</c:v>
                </c:pt>
                <c:pt idx="162">
                  <c:v>-1.5635599999999998</c:v>
                </c:pt>
                <c:pt idx="163">
                  <c:v>-1.5558799999999993</c:v>
                </c:pt>
                <c:pt idx="164">
                  <c:v>-1.5925199999999999</c:v>
                </c:pt>
                <c:pt idx="165">
                  <c:v>-1.5592899999999998</c:v>
                </c:pt>
                <c:pt idx="166">
                  <c:v>-1.5645899999999999</c:v>
                </c:pt>
                <c:pt idx="167">
                  <c:v>-1.5895299999999994</c:v>
                </c:pt>
                <c:pt idx="168">
                  <c:v>-1.5822099999999999</c:v>
                </c:pt>
                <c:pt idx="170">
                  <c:v>-1.5946400000000001</c:v>
                </c:pt>
                <c:pt idx="171">
                  <c:v>-1.59511</c:v>
                </c:pt>
                <c:pt idx="172">
                  <c:v>-1.56019</c:v>
                </c:pt>
                <c:pt idx="174">
                  <c:v>-1.5827599999999999</c:v>
                </c:pt>
                <c:pt idx="175">
                  <c:v>-1.60114</c:v>
                </c:pt>
                <c:pt idx="176">
                  <c:v>-1.6073500000000001</c:v>
                </c:pt>
                <c:pt idx="177">
                  <c:v>-1.59612</c:v>
                </c:pt>
                <c:pt idx="178">
                  <c:v>-1.6183000000000001</c:v>
                </c:pt>
                <c:pt idx="179">
                  <c:v>-1.6151</c:v>
                </c:pt>
                <c:pt idx="180">
                  <c:v>-1.6243099999999999</c:v>
                </c:pt>
                <c:pt idx="181">
                  <c:v>-1.61781</c:v>
                </c:pt>
                <c:pt idx="182">
                  <c:v>-1.6043700000000001</c:v>
                </c:pt>
                <c:pt idx="183">
                  <c:v>-1.6140000000000001</c:v>
                </c:pt>
                <c:pt idx="184">
                  <c:v>-1.61734</c:v>
                </c:pt>
                <c:pt idx="185">
                  <c:v>-1.61094</c:v>
                </c:pt>
                <c:pt idx="186">
                  <c:v>-1.6114299999999993</c:v>
                </c:pt>
                <c:pt idx="187">
                  <c:v>-1.61059</c:v>
                </c:pt>
                <c:pt idx="188">
                  <c:v>-1.61253</c:v>
                </c:pt>
                <c:pt idx="189">
                  <c:v>-1.6125400000000001</c:v>
                </c:pt>
                <c:pt idx="190">
                  <c:v>-1.6181700000000001</c:v>
                </c:pt>
                <c:pt idx="191">
                  <c:v>-1.6342000000000001</c:v>
                </c:pt>
                <c:pt idx="192">
                  <c:v>-1.6261399999999999</c:v>
                </c:pt>
                <c:pt idx="193">
                  <c:v>-1.6271899999999999</c:v>
                </c:pt>
                <c:pt idx="194">
                  <c:v>-1.6395999999999993</c:v>
                </c:pt>
                <c:pt idx="195">
                  <c:v>-1.6297299999999992</c:v>
                </c:pt>
                <c:pt idx="196">
                  <c:v>-1.63178</c:v>
                </c:pt>
                <c:pt idx="197">
                  <c:v>-1.6352599999999999</c:v>
                </c:pt>
                <c:pt idx="198">
                  <c:v>-1.6426400000000001</c:v>
                </c:pt>
                <c:pt idx="199">
                  <c:v>-1.65059</c:v>
                </c:pt>
                <c:pt idx="200">
                  <c:v>-1.6518599999999999</c:v>
                </c:pt>
                <c:pt idx="201">
                  <c:v>-1.65598</c:v>
                </c:pt>
                <c:pt idx="202">
                  <c:v>-1.6506400000000001</c:v>
                </c:pt>
                <c:pt idx="203">
                  <c:v>-1.6505399999999999</c:v>
                </c:pt>
              </c:numCache>
            </c:numRef>
          </c:yVal>
          <c:smooth val="1"/>
        </c:ser>
        <c:ser>
          <c:idx val="5"/>
          <c:order val="3"/>
          <c:tx>
            <c:v>QC H1</c:v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'BLER-2'!$AA$3:$AA$206</c:f>
              <c:numCache>
                <c:formatCode>General</c:formatCode>
                <c:ptCount val="204"/>
                <c:pt idx="0">
                  <c:v>1.0784</c:v>
                </c:pt>
                <c:pt idx="1">
                  <c:v>0.92196</c:v>
                </c:pt>
                <c:pt idx="2">
                  <c:v>0.78744999999999998</c:v>
                </c:pt>
                <c:pt idx="3">
                  <c:v>0.63775000000000048</c:v>
                </c:pt>
                <c:pt idx="4">
                  <c:v>0.64937000000000034</c:v>
                </c:pt>
                <c:pt idx="5">
                  <c:v>0.49432000000000031</c:v>
                </c:pt>
                <c:pt idx="6">
                  <c:v>0.30319000000000002</c:v>
                </c:pt>
                <c:pt idx="7">
                  <c:v>0.37539000000000017</c:v>
                </c:pt>
                <c:pt idx="8">
                  <c:v>0.29403000000000001</c:v>
                </c:pt>
                <c:pt idx="9">
                  <c:v>0.12814</c:v>
                </c:pt>
                <c:pt idx="10">
                  <c:v>0.16697000000000001</c:v>
                </c:pt>
                <c:pt idx="11">
                  <c:v>6.1106000000000014E-2</c:v>
                </c:pt>
                <c:pt idx="12">
                  <c:v>1.3199000000000001E-2</c:v>
                </c:pt>
                <c:pt idx="13">
                  <c:v>2.2256000000000001E-2</c:v>
                </c:pt>
                <c:pt idx="14">
                  <c:v>1.7510999999999999E-2</c:v>
                </c:pt>
                <c:pt idx="15">
                  <c:v>-5.9642000000000014E-2</c:v>
                </c:pt>
                <c:pt idx="16">
                  <c:v>-6.9202000000000014E-2</c:v>
                </c:pt>
                <c:pt idx="17">
                  <c:v>-0.14857999999999999</c:v>
                </c:pt>
                <c:pt idx="18">
                  <c:v>-0.19039</c:v>
                </c:pt>
                <c:pt idx="19">
                  <c:v>-0.15091000000000013</c:v>
                </c:pt>
                <c:pt idx="20">
                  <c:v>-0.19420000000000001</c:v>
                </c:pt>
                <c:pt idx="21">
                  <c:v>-0.22439999999999999</c:v>
                </c:pt>
                <c:pt idx="22">
                  <c:v>-0.2892900000000001</c:v>
                </c:pt>
                <c:pt idx="23">
                  <c:v>-0.35122000000000014</c:v>
                </c:pt>
                <c:pt idx="24">
                  <c:v>-0.24035000000000001</c:v>
                </c:pt>
                <c:pt idx="25">
                  <c:v>-0.36340000000000017</c:v>
                </c:pt>
                <c:pt idx="26">
                  <c:v>-0.36107000000000017</c:v>
                </c:pt>
                <c:pt idx="27">
                  <c:v>-0.37206000000000017</c:v>
                </c:pt>
                <c:pt idx="28">
                  <c:v>-0.39431000000000038</c:v>
                </c:pt>
                <c:pt idx="29">
                  <c:v>-0.3452900000000001</c:v>
                </c:pt>
                <c:pt idx="30">
                  <c:v>-0.50344</c:v>
                </c:pt>
                <c:pt idx="31">
                  <c:v>-0.44272999999999996</c:v>
                </c:pt>
                <c:pt idx="32">
                  <c:v>-0.48919000000000001</c:v>
                </c:pt>
                <c:pt idx="33">
                  <c:v>-0.51963000000000004</c:v>
                </c:pt>
                <c:pt idx="34">
                  <c:v>-0.54154999999999998</c:v>
                </c:pt>
                <c:pt idx="35">
                  <c:v>-0.51439999999999997</c:v>
                </c:pt>
                <c:pt idx="36">
                  <c:v>-0.51436999999999966</c:v>
                </c:pt>
                <c:pt idx="37">
                  <c:v>-0.55871000000000004</c:v>
                </c:pt>
                <c:pt idx="38">
                  <c:v>-0.55959000000000003</c:v>
                </c:pt>
                <c:pt idx="39">
                  <c:v>-0.55686999999999998</c:v>
                </c:pt>
                <c:pt idx="40">
                  <c:v>-0.55523999999999996</c:v>
                </c:pt>
                <c:pt idx="41">
                  <c:v>-0.61451</c:v>
                </c:pt>
                <c:pt idx="42">
                  <c:v>-0.60016999999999998</c:v>
                </c:pt>
                <c:pt idx="43">
                  <c:v>-0.64503999999999995</c:v>
                </c:pt>
                <c:pt idx="44">
                  <c:v>-0.66573000000000049</c:v>
                </c:pt>
                <c:pt idx="45">
                  <c:v>-0.66413000000000033</c:v>
                </c:pt>
                <c:pt idx="46">
                  <c:v>-0.66931000000000029</c:v>
                </c:pt>
                <c:pt idx="47">
                  <c:v>-0.64619000000000049</c:v>
                </c:pt>
                <c:pt idx="48">
                  <c:v>-0.68563000000000029</c:v>
                </c:pt>
                <c:pt idx="49">
                  <c:v>-0.70201999999999998</c:v>
                </c:pt>
                <c:pt idx="50">
                  <c:v>-0.71326000000000001</c:v>
                </c:pt>
                <c:pt idx="51">
                  <c:v>-0.75381000000000031</c:v>
                </c:pt>
                <c:pt idx="52">
                  <c:v>-0.73930000000000029</c:v>
                </c:pt>
                <c:pt idx="53">
                  <c:v>-0.70826999999999996</c:v>
                </c:pt>
                <c:pt idx="54">
                  <c:v>-0.73721000000000003</c:v>
                </c:pt>
                <c:pt idx="55">
                  <c:v>-0.76678000000000035</c:v>
                </c:pt>
                <c:pt idx="56">
                  <c:v>-0.73743999999999998</c:v>
                </c:pt>
                <c:pt idx="57">
                  <c:v>-0.79905999999999999</c:v>
                </c:pt>
                <c:pt idx="58">
                  <c:v>-0.78032999999999997</c:v>
                </c:pt>
                <c:pt idx="59">
                  <c:v>-0.7687500000000006</c:v>
                </c:pt>
                <c:pt idx="60">
                  <c:v>-0.81995000000000029</c:v>
                </c:pt>
                <c:pt idx="61">
                  <c:v>-0.80900000000000005</c:v>
                </c:pt>
                <c:pt idx="62">
                  <c:v>-0.86451999999999996</c:v>
                </c:pt>
                <c:pt idx="63">
                  <c:v>-0.83823000000000003</c:v>
                </c:pt>
                <c:pt idx="64">
                  <c:v>-0.92144999999999999</c:v>
                </c:pt>
                <c:pt idx="65">
                  <c:v>-0.86548000000000003</c:v>
                </c:pt>
                <c:pt idx="66">
                  <c:v>-0.86509000000000036</c:v>
                </c:pt>
                <c:pt idx="67">
                  <c:v>-0.87956999999999996</c:v>
                </c:pt>
                <c:pt idx="68">
                  <c:v>-0.93006</c:v>
                </c:pt>
                <c:pt idx="69">
                  <c:v>-0.93837000000000004</c:v>
                </c:pt>
                <c:pt idx="70">
                  <c:v>-0.97706000000000004</c:v>
                </c:pt>
                <c:pt idx="71">
                  <c:v>-0.95282999999999995</c:v>
                </c:pt>
                <c:pt idx="72">
                  <c:v>-0.95830000000000004</c:v>
                </c:pt>
                <c:pt idx="73">
                  <c:v>-0.96218000000000004</c:v>
                </c:pt>
                <c:pt idx="74">
                  <c:v>-0.99819999999999998</c:v>
                </c:pt>
                <c:pt idx="75">
                  <c:v>-1.0428999999999993</c:v>
                </c:pt>
                <c:pt idx="76">
                  <c:v>-1.0276999999999994</c:v>
                </c:pt>
                <c:pt idx="77">
                  <c:v>-1.0228999999999993</c:v>
                </c:pt>
                <c:pt idx="78">
                  <c:v>-1.0334999999999994</c:v>
                </c:pt>
                <c:pt idx="79">
                  <c:v>-1.0201</c:v>
                </c:pt>
                <c:pt idx="80">
                  <c:v>-1.0206</c:v>
                </c:pt>
                <c:pt idx="81">
                  <c:v>-1.0310999999999992</c:v>
                </c:pt>
                <c:pt idx="82">
                  <c:v>-1.0902000000000001</c:v>
                </c:pt>
                <c:pt idx="83">
                  <c:v>-1.0708</c:v>
                </c:pt>
                <c:pt idx="84">
                  <c:v>-1.0793999999999992</c:v>
                </c:pt>
                <c:pt idx="85">
                  <c:v>-1.0663</c:v>
                </c:pt>
                <c:pt idx="86">
                  <c:v>-1.0746</c:v>
                </c:pt>
                <c:pt idx="87">
                  <c:v>-1.1007</c:v>
                </c:pt>
                <c:pt idx="88">
                  <c:v>-1.0413999999999994</c:v>
                </c:pt>
                <c:pt idx="89">
                  <c:v>-1.0962000000000001</c:v>
                </c:pt>
                <c:pt idx="90">
                  <c:v>-1.0953999999999993</c:v>
                </c:pt>
                <c:pt idx="91">
                  <c:v>-1.0840000000000001</c:v>
                </c:pt>
                <c:pt idx="92">
                  <c:v>-1.1204000000000001</c:v>
                </c:pt>
                <c:pt idx="93">
                  <c:v>-1.1782999999999999</c:v>
                </c:pt>
                <c:pt idx="94">
                  <c:v>-1.1721999999999999</c:v>
                </c:pt>
                <c:pt idx="95">
                  <c:v>-1.1741999999999999</c:v>
                </c:pt>
                <c:pt idx="96">
                  <c:v>-1.1731</c:v>
                </c:pt>
                <c:pt idx="97">
                  <c:v>-1.2124999999999992</c:v>
                </c:pt>
                <c:pt idx="98">
                  <c:v>-1.1928000000000001</c:v>
                </c:pt>
                <c:pt idx="99">
                  <c:v>-1.216</c:v>
                </c:pt>
                <c:pt idx="100">
                  <c:v>-1.2184999999999993</c:v>
                </c:pt>
                <c:pt idx="101">
                  <c:v>-1.2363</c:v>
                </c:pt>
                <c:pt idx="102">
                  <c:v>-1.2216999999999993</c:v>
                </c:pt>
                <c:pt idx="103">
                  <c:v>-1.2262</c:v>
                </c:pt>
                <c:pt idx="104">
                  <c:v>-1.2489999999999994</c:v>
                </c:pt>
                <c:pt idx="105">
                  <c:v>-1.2343999999999993</c:v>
                </c:pt>
                <c:pt idx="106">
                  <c:v>-1.2691999999999994</c:v>
                </c:pt>
                <c:pt idx="107">
                  <c:v>-1.2403</c:v>
                </c:pt>
                <c:pt idx="108">
                  <c:v>-1.3149</c:v>
                </c:pt>
                <c:pt idx="109">
                  <c:v>-1.2786999999999993</c:v>
                </c:pt>
                <c:pt idx="110">
                  <c:v>-1.2934999999999994</c:v>
                </c:pt>
                <c:pt idx="111">
                  <c:v>-1.2907</c:v>
                </c:pt>
                <c:pt idx="112">
                  <c:v>-1.3082</c:v>
                </c:pt>
                <c:pt idx="113">
                  <c:v>-1.3144</c:v>
                </c:pt>
                <c:pt idx="114">
                  <c:v>-1.3178999999999994</c:v>
                </c:pt>
                <c:pt idx="115">
                  <c:v>-1.34</c:v>
                </c:pt>
                <c:pt idx="116">
                  <c:v>-1.3363</c:v>
                </c:pt>
                <c:pt idx="117">
                  <c:v>-1.339</c:v>
                </c:pt>
                <c:pt idx="118">
                  <c:v>-1.3360000000000001</c:v>
                </c:pt>
                <c:pt idx="119">
                  <c:v>-1.3248</c:v>
                </c:pt>
                <c:pt idx="120">
                  <c:v>-1.3227</c:v>
                </c:pt>
                <c:pt idx="121">
                  <c:v>-1.3759999999999992</c:v>
                </c:pt>
                <c:pt idx="122">
                  <c:v>-1.3592</c:v>
                </c:pt>
                <c:pt idx="123">
                  <c:v>-1.3493999999999993</c:v>
                </c:pt>
                <c:pt idx="124">
                  <c:v>-1.3341000000000001</c:v>
                </c:pt>
                <c:pt idx="125">
                  <c:v>-1.3903000000000001</c:v>
                </c:pt>
                <c:pt idx="126">
                  <c:v>-1.3976</c:v>
                </c:pt>
                <c:pt idx="127">
                  <c:v>-1.3934</c:v>
                </c:pt>
                <c:pt idx="128">
                  <c:v>-1.3805000000000001</c:v>
                </c:pt>
                <c:pt idx="129">
                  <c:v>-1.3895999999999993</c:v>
                </c:pt>
                <c:pt idx="130">
                  <c:v>-1.3979999999999992</c:v>
                </c:pt>
                <c:pt idx="131">
                  <c:v>-1.4187999999999994</c:v>
                </c:pt>
                <c:pt idx="132">
                  <c:v>-1.448</c:v>
                </c:pt>
                <c:pt idx="133">
                  <c:v>-1.4263999999999992</c:v>
                </c:pt>
                <c:pt idx="134">
                  <c:v>-1.4295999999999991</c:v>
                </c:pt>
                <c:pt idx="135">
                  <c:v>-1.4209999999999994</c:v>
                </c:pt>
                <c:pt idx="136">
                  <c:v>-1.4462999999999993</c:v>
                </c:pt>
                <c:pt idx="137">
                  <c:v>-1.4261999999999992</c:v>
                </c:pt>
                <c:pt idx="138">
                  <c:v>-1.4732999999999994</c:v>
                </c:pt>
                <c:pt idx="139">
                  <c:v>-1.4633999999999994</c:v>
                </c:pt>
                <c:pt idx="140">
                  <c:v>-1.4610999999999994</c:v>
                </c:pt>
                <c:pt idx="141">
                  <c:v>-1.4624999999999992</c:v>
                </c:pt>
                <c:pt idx="142">
                  <c:v>-1.4585999999999992</c:v>
                </c:pt>
                <c:pt idx="143">
                  <c:v>-1.4865999999999993</c:v>
                </c:pt>
                <c:pt idx="144">
                  <c:v>-1.4462999999999993</c:v>
                </c:pt>
                <c:pt idx="145">
                  <c:v>-1.5244</c:v>
                </c:pt>
                <c:pt idx="146">
                  <c:v>-1.4928999999999992</c:v>
                </c:pt>
                <c:pt idx="147">
                  <c:v>-1.4857999999999993</c:v>
                </c:pt>
                <c:pt idx="148">
                  <c:v>-1.5077999999999994</c:v>
                </c:pt>
                <c:pt idx="149">
                  <c:v>-1.5070999999999994</c:v>
                </c:pt>
                <c:pt idx="150">
                  <c:v>-1.5016999999999994</c:v>
                </c:pt>
                <c:pt idx="151">
                  <c:v>-1.522</c:v>
                </c:pt>
                <c:pt idx="152">
                  <c:v>-1.5096999999999994</c:v>
                </c:pt>
                <c:pt idx="153">
                  <c:v>-1.5001</c:v>
                </c:pt>
                <c:pt idx="154">
                  <c:v>-1.4833999999999994</c:v>
                </c:pt>
                <c:pt idx="155">
                  <c:v>-1.4981</c:v>
                </c:pt>
                <c:pt idx="156">
                  <c:v>-1.5024</c:v>
                </c:pt>
                <c:pt idx="157">
                  <c:v>-1.5284</c:v>
                </c:pt>
                <c:pt idx="158">
                  <c:v>-1.5237999999999994</c:v>
                </c:pt>
                <c:pt idx="159">
                  <c:v>-1.5387999999999993</c:v>
                </c:pt>
                <c:pt idx="160">
                  <c:v>-1.5501</c:v>
                </c:pt>
                <c:pt idx="161">
                  <c:v>-1.556</c:v>
                </c:pt>
                <c:pt idx="162">
                  <c:v>-1.5514999999999994</c:v>
                </c:pt>
                <c:pt idx="163">
                  <c:v>-1.5495999999999994</c:v>
                </c:pt>
                <c:pt idx="164">
                  <c:v>-1.5545</c:v>
                </c:pt>
                <c:pt idx="165">
                  <c:v>-1.5468999999999993</c:v>
                </c:pt>
                <c:pt idx="166">
                  <c:v>-1.5513999999999992</c:v>
                </c:pt>
                <c:pt idx="167">
                  <c:v>-1.5309999999999993</c:v>
                </c:pt>
                <c:pt idx="168">
                  <c:v>-1.5426</c:v>
                </c:pt>
                <c:pt idx="169">
                  <c:v>-1.5316999999999994</c:v>
                </c:pt>
                <c:pt idx="170">
                  <c:v>-1.5538999999999994</c:v>
                </c:pt>
                <c:pt idx="171">
                  <c:v>-1.569</c:v>
                </c:pt>
                <c:pt idx="172">
                  <c:v>-1.5786</c:v>
                </c:pt>
                <c:pt idx="173">
                  <c:v>-1.5713999999999992</c:v>
                </c:pt>
                <c:pt idx="174">
                  <c:v>-1.5941000000000001</c:v>
                </c:pt>
                <c:pt idx="175">
                  <c:v>-1.6028</c:v>
                </c:pt>
                <c:pt idx="176">
                  <c:v>-1.5736999999999994</c:v>
                </c:pt>
                <c:pt idx="177">
                  <c:v>-1.5864</c:v>
                </c:pt>
                <c:pt idx="178">
                  <c:v>-1.6012999999999993</c:v>
                </c:pt>
                <c:pt idx="179">
                  <c:v>-1.5607</c:v>
                </c:pt>
                <c:pt idx="180">
                  <c:v>-1.5589</c:v>
                </c:pt>
                <c:pt idx="181">
                  <c:v>-1.5630999999999993</c:v>
                </c:pt>
                <c:pt idx="182">
                  <c:v>-1.5631999999999993</c:v>
                </c:pt>
                <c:pt idx="183">
                  <c:v>-1.5857999999999994</c:v>
                </c:pt>
                <c:pt idx="184">
                  <c:v>-1.5836999999999994</c:v>
                </c:pt>
                <c:pt idx="185">
                  <c:v>-1.5927</c:v>
                </c:pt>
                <c:pt idx="186">
                  <c:v>-1.5927</c:v>
                </c:pt>
                <c:pt idx="187">
                  <c:v>-1.593</c:v>
                </c:pt>
                <c:pt idx="188">
                  <c:v>-1.6198999999999992</c:v>
                </c:pt>
                <c:pt idx="189">
                  <c:v>-1.6020000000000001</c:v>
                </c:pt>
                <c:pt idx="190">
                  <c:v>-1.5912999999999993</c:v>
                </c:pt>
                <c:pt idx="191">
                  <c:v>-1.5756999999999994</c:v>
                </c:pt>
                <c:pt idx="192">
                  <c:v>-1.6020000000000001</c:v>
                </c:pt>
                <c:pt idx="193">
                  <c:v>-1.6224000000000001</c:v>
                </c:pt>
                <c:pt idx="194">
                  <c:v>-1.6087</c:v>
                </c:pt>
                <c:pt idx="195">
                  <c:v>-1.6169</c:v>
                </c:pt>
                <c:pt idx="196">
                  <c:v>-1.6208</c:v>
                </c:pt>
                <c:pt idx="197">
                  <c:v>-1.6185</c:v>
                </c:pt>
                <c:pt idx="198">
                  <c:v>-1.6133999999999993</c:v>
                </c:pt>
                <c:pt idx="199">
                  <c:v>-1.6094999999999993</c:v>
                </c:pt>
                <c:pt idx="200">
                  <c:v>-1.6036999999999992</c:v>
                </c:pt>
                <c:pt idx="201">
                  <c:v>-1.6029</c:v>
                </c:pt>
                <c:pt idx="202">
                  <c:v>-1.6241000000000001</c:v>
                </c:pt>
                <c:pt idx="203">
                  <c:v>-1.617</c:v>
                </c:pt>
              </c:numCache>
            </c:numRef>
          </c:yVal>
          <c:smooth val="1"/>
        </c:ser>
        <c:ser>
          <c:idx val="7"/>
          <c:order val="4"/>
          <c:tx>
            <c:v>QC H2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'BLER-2'!$AC$3:$AC$206</c:f>
              <c:numCache>
                <c:formatCode>General</c:formatCode>
                <c:ptCount val="204"/>
                <c:pt idx="0">
                  <c:v>0.98724999999999996</c:v>
                </c:pt>
                <c:pt idx="1">
                  <c:v>0.83262000000000036</c:v>
                </c:pt>
                <c:pt idx="2">
                  <c:v>0.71350000000000002</c:v>
                </c:pt>
                <c:pt idx="3">
                  <c:v>0.74788000000000032</c:v>
                </c:pt>
                <c:pt idx="4">
                  <c:v>0.49324000000000001</c:v>
                </c:pt>
                <c:pt idx="5">
                  <c:v>0.39762000000000025</c:v>
                </c:pt>
                <c:pt idx="6">
                  <c:v>0.33463000000000021</c:v>
                </c:pt>
                <c:pt idx="7">
                  <c:v>0.18210000000000001</c:v>
                </c:pt>
                <c:pt idx="8">
                  <c:v>0.14581000000000008</c:v>
                </c:pt>
                <c:pt idx="9">
                  <c:v>8.257400000000005E-2</c:v>
                </c:pt>
                <c:pt idx="10">
                  <c:v>8.7496000000000004E-2</c:v>
                </c:pt>
                <c:pt idx="11">
                  <c:v>4.2021000000000003E-2</c:v>
                </c:pt>
                <c:pt idx="12">
                  <c:v>-5.4220999999999998E-2</c:v>
                </c:pt>
                <c:pt idx="13">
                  <c:v>-5.6139999999999995E-2</c:v>
                </c:pt>
                <c:pt idx="14">
                  <c:v>-9.3054000000000123E-2</c:v>
                </c:pt>
                <c:pt idx="15">
                  <c:v>-8.9233000000000007E-2</c:v>
                </c:pt>
                <c:pt idx="16">
                  <c:v>-0.14822000000000007</c:v>
                </c:pt>
                <c:pt idx="17">
                  <c:v>-0.20404000000000008</c:v>
                </c:pt>
                <c:pt idx="18">
                  <c:v>-0.21188000000000001</c:v>
                </c:pt>
                <c:pt idx="19">
                  <c:v>-0.26334000000000002</c:v>
                </c:pt>
                <c:pt idx="20">
                  <c:v>-0.27456000000000008</c:v>
                </c:pt>
                <c:pt idx="21">
                  <c:v>-0.30724000000000001</c:v>
                </c:pt>
                <c:pt idx="22">
                  <c:v>-0.35745000000000021</c:v>
                </c:pt>
                <c:pt idx="23">
                  <c:v>-0.36898000000000031</c:v>
                </c:pt>
                <c:pt idx="24">
                  <c:v>-0.35496000000000016</c:v>
                </c:pt>
                <c:pt idx="25">
                  <c:v>-0.35253000000000001</c:v>
                </c:pt>
                <c:pt idx="26">
                  <c:v>-0.38496000000000025</c:v>
                </c:pt>
                <c:pt idx="27">
                  <c:v>-0.43229000000000001</c:v>
                </c:pt>
                <c:pt idx="28">
                  <c:v>-0.46455000000000002</c:v>
                </c:pt>
                <c:pt idx="29">
                  <c:v>-0.44702000000000008</c:v>
                </c:pt>
                <c:pt idx="30">
                  <c:v>-0.45336000000000021</c:v>
                </c:pt>
                <c:pt idx="31">
                  <c:v>-0.55891999999999997</c:v>
                </c:pt>
                <c:pt idx="32">
                  <c:v>-0.49332000000000031</c:v>
                </c:pt>
                <c:pt idx="33">
                  <c:v>-0.54476000000000002</c:v>
                </c:pt>
                <c:pt idx="34">
                  <c:v>-0.56190000000000029</c:v>
                </c:pt>
                <c:pt idx="35">
                  <c:v>-0.54793999999999998</c:v>
                </c:pt>
                <c:pt idx="36">
                  <c:v>-0.59629999999999972</c:v>
                </c:pt>
                <c:pt idx="37">
                  <c:v>-0.63009000000000048</c:v>
                </c:pt>
                <c:pt idx="38">
                  <c:v>-0.60235000000000005</c:v>
                </c:pt>
                <c:pt idx="39">
                  <c:v>-0.5851799999999997</c:v>
                </c:pt>
                <c:pt idx="40">
                  <c:v>-0.59652999999999967</c:v>
                </c:pt>
                <c:pt idx="41">
                  <c:v>-0.66105000000000036</c:v>
                </c:pt>
                <c:pt idx="42">
                  <c:v>-0.65517000000000036</c:v>
                </c:pt>
                <c:pt idx="43">
                  <c:v>-0.66365000000000063</c:v>
                </c:pt>
                <c:pt idx="44">
                  <c:v>-0.6518000000000006</c:v>
                </c:pt>
                <c:pt idx="45">
                  <c:v>-0.66650000000000031</c:v>
                </c:pt>
                <c:pt idx="46">
                  <c:v>-0.73760000000000048</c:v>
                </c:pt>
                <c:pt idx="47">
                  <c:v>-0.72821999999999998</c:v>
                </c:pt>
                <c:pt idx="48">
                  <c:v>-0.76883000000000035</c:v>
                </c:pt>
                <c:pt idx="49">
                  <c:v>-0.75053000000000003</c:v>
                </c:pt>
                <c:pt idx="50">
                  <c:v>-0.74173999999999995</c:v>
                </c:pt>
                <c:pt idx="51">
                  <c:v>-0.73760000000000048</c:v>
                </c:pt>
                <c:pt idx="52">
                  <c:v>-0.75315000000000032</c:v>
                </c:pt>
                <c:pt idx="53">
                  <c:v>-0.78876999999999997</c:v>
                </c:pt>
                <c:pt idx="54">
                  <c:v>-0.73048999999999997</c:v>
                </c:pt>
                <c:pt idx="55">
                  <c:v>-0.75981000000000032</c:v>
                </c:pt>
                <c:pt idx="56">
                  <c:v>-0.79520000000000002</c:v>
                </c:pt>
                <c:pt idx="57">
                  <c:v>-0.79796999999999996</c:v>
                </c:pt>
                <c:pt idx="58">
                  <c:v>-0.82672000000000034</c:v>
                </c:pt>
                <c:pt idx="59">
                  <c:v>-0.81960000000000033</c:v>
                </c:pt>
                <c:pt idx="60">
                  <c:v>-0.85825000000000029</c:v>
                </c:pt>
                <c:pt idx="61">
                  <c:v>-0.85258999999999996</c:v>
                </c:pt>
                <c:pt idx="62">
                  <c:v>-0.83740999999999999</c:v>
                </c:pt>
                <c:pt idx="63">
                  <c:v>-0.89134999999999998</c:v>
                </c:pt>
                <c:pt idx="64">
                  <c:v>-0.91618999999999962</c:v>
                </c:pt>
                <c:pt idx="65">
                  <c:v>-0.91612000000000005</c:v>
                </c:pt>
                <c:pt idx="66">
                  <c:v>-0.95309999999999995</c:v>
                </c:pt>
                <c:pt idx="67">
                  <c:v>-0.95123999999999997</c:v>
                </c:pt>
                <c:pt idx="68">
                  <c:v>-0.97245000000000004</c:v>
                </c:pt>
                <c:pt idx="69">
                  <c:v>-1.0016999999999994</c:v>
                </c:pt>
                <c:pt idx="70">
                  <c:v>-0.95923999999999998</c:v>
                </c:pt>
                <c:pt idx="71">
                  <c:v>-1.0230999999999992</c:v>
                </c:pt>
                <c:pt idx="72">
                  <c:v>-0.99570999999999998</c:v>
                </c:pt>
                <c:pt idx="73">
                  <c:v>-1.0175999999999994</c:v>
                </c:pt>
                <c:pt idx="74">
                  <c:v>-1.0315999999999994</c:v>
                </c:pt>
                <c:pt idx="75">
                  <c:v>-1.0248999999999993</c:v>
                </c:pt>
                <c:pt idx="76">
                  <c:v>-1.0122</c:v>
                </c:pt>
                <c:pt idx="77">
                  <c:v>-1.0203</c:v>
                </c:pt>
                <c:pt idx="78">
                  <c:v>-1.0647</c:v>
                </c:pt>
                <c:pt idx="79">
                  <c:v>-1.0731999999999993</c:v>
                </c:pt>
                <c:pt idx="80">
                  <c:v>-1.0710999999999993</c:v>
                </c:pt>
                <c:pt idx="81">
                  <c:v>-1.0837999999999994</c:v>
                </c:pt>
                <c:pt idx="82">
                  <c:v>-1.0872999999999993</c:v>
                </c:pt>
                <c:pt idx="83">
                  <c:v>-1.0955999999999992</c:v>
                </c:pt>
                <c:pt idx="84">
                  <c:v>-1.0885</c:v>
                </c:pt>
                <c:pt idx="85">
                  <c:v>-1.1038999999999994</c:v>
                </c:pt>
                <c:pt idx="86">
                  <c:v>-1.0935999999999992</c:v>
                </c:pt>
                <c:pt idx="87">
                  <c:v>-1.0825</c:v>
                </c:pt>
                <c:pt idx="88">
                  <c:v>-1.0958999999999994</c:v>
                </c:pt>
                <c:pt idx="89">
                  <c:v>-1.1214</c:v>
                </c:pt>
                <c:pt idx="90">
                  <c:v>-1.1537999999999993</c:v>
                </c:pt>
                <c:pt idx="91">
                  <c:v>-1.1207</c:v>
                </c:pt>
                <c:pt idx="92">
                  <c:v>-1.1415</c:v>
                </c:pt>
                <c:pt idx="93">
                  <c:v>-1.1901999999999999</c:v>
                </c:pt>
                <c:pt idx="94">
                  <c:v>-1.1616</c:v>
                </c:pt>
                <c:pt idx="95">
                  <c:v>-1.2078999999999991</c:v>
                </c:pt>
                <c:pt idx="96">
                  <c:v>-1.2073999999999994</c:v>
                </c:pt>
                <c:pt idx="97">
                  <c:v>-1.2054999999999993</c:v>
                </c:pt>
                <c:pt idx="98">
                  <c:v>-1.2066999999999994</c:v>
                </c:pt>
                <c:pt idx="99">
                  <c:v>-1.1953</c:v>
                </c:pt>
                <c:pt idx="100">
                  <c:v>-1.2498999999999993</c:v>
                </c:pt>
                <c:pt idx="101">
                  <c:v>-1.2535999999999994</c:v>
                </c:pt>
                <c:pt idx="102">
                  <c:v>-1.2563</c:v>
                </c:pt>
                <c:pt idx="103">
                  <c:v>-1.2608999999999992</c:v>
                </c:pt>
                <c:pt idx="104">
                  <c:v>-1.2466999999999993</c:v>
                </c:pt>
                <c:pt idx="105">
                  <c:v>-1.2905</c:v>
                </c:pt>
                <c:pt idx="106">
                  <c:v>-1.2602</c:v>
                </c:pt>
                <c:pt idx="107">
                  <c:v>-1.2956999999999994</c:v>
                </c:pt>
                <c:pt idx="108">
                  <c:v>-1.2713999999999994</c:v>
                </c:pt>
                <c:pt idx="109">
                  <c:v>-1.248</c:v>
                </c:pt>
                <c:pt idx="110">
                  <c:v>-1.2670999999999992</c:v>
                </c:pt>
                <c:pt idx="111">
                  <c:v>-1.264</c:v>
                </c:pt>
                <c:pt idx="112">
                  <c:v>-1.3201000000000001</c:v>
                </c:pt>
                <c:pt idx="113">
                  <c:v>-1.3078999999999994</c:v>
                </c:pt>
                <c:pt idx="114">
                  <c:v>-1.2898999999999994</c:v>
                </c:pt>
                <c:pt idx="115">
                  <c:v>-1.3469</c:v>
                </c:pt>
                <c:pt idx="116">
                  <c:v>-1.3420000000000001</c:v>
                </c:pt>
                <c:pt idx="117">
                  <c:v>-1.3304</c:v>
                </c:pt>
                <c:pt idx="118">
                  <c:v>-1.3235999999999994</c:v>
                </c:pt>
                <c:pt idx="119">
                  <c:v>-1.3141</c:v>
                </c:pt>
                <c:pt idx="120">
                  <c:v>-1.3643000000000001</c:v>
                </c:pt>
                <c:pt idx="121">
                  <c:v>-1.3695999999999993</c:v>
                </c:pt>
                <c:pt idx="122">
                  <c:v>-1.371</c:v>
                </c:pt>
                <c:pt idx="123">
                  <c:v>-1.3628</c:v>
                </c:pt>
                <c:pt idx="124">
                  <c:v>-1.3871</c:v>
                </c:pt>
                <c:pt idx="125">
                  <c:v>-1.4075999999999989</c:v>
                </c:pt>
                <c:pt idx="126">
                  <c:v>-1.3895999999999993</c:v>
                </c:pt>
                <c:pt idx="127">
                  <c:v>-1.4209999999999994</c:v>
                </c:pt>
                <c:pt idx="128">
                  <c:v>-1.4142999999999992</c:v>
                </c:pt>
                <c:pt idx="129">
                  <c:v>-1.4221999999999992</c:v>
                </c:pt>
                <c:pt idx="130">
                  <c:v>-1.4319999999999986</c:v>
                </c:pt>
                <c:pt idx="131">
                  <c:v>-1.3938999999999993</c:v>
                </c:pt>
                <c:pt idx="132">
                  <c:v>-1.4317999999999989</c:v>
                </c:pt>
                <c:pt idx="133">
                  <c:v>-1.4393999999999993</c:v>
                </c:pt>
                <c:pt idx="134">
                  <c:v>-1.4193999999999993</c:v>
                </c:pt>
                <c:pt idx="135">
                  <c:v>-1.4380999999999993</c:v>
                </c:pt>
                <c:pt idx="136">
                  <c:v>-1.4253999999999993</c:v>
                </c:pt>
                <c:pt idx="137">
                  <c:v>-1.4569999999999994</c:v>
                </c:pt>
                <c:pt idx="138">
                  <c:v>-1.4630999999999994</c:v>
                </c:pt>
                <c:pt idx="139">
                  <c:v>-1.4657999999999991</c:v>
                </c:pt>
                <c:pt idx="140">
                  <c:v>-1.4412999999999994</c:v>
                </c:pt>
                <c:pt idx="141">
                  <c:v>-1.4349999999999994</c:v>
                </c:pt>
                <c:pt idx="142">
                  <c:v>-1.48</c:v>
                </c:pt>
                <c:pt idx="143">
                  <c:v>-1.4816999999999994</c:v>
                </c:pt>
                <c:pt idx="144">
                  <c:v>-1.4675999999999993</c:v>
                </c:pt>
                <c:pt idx="145">
                  <c:v>-1.4632999999999994</c:v>
                </c:pt>
                <c:pt idx="146">
                  <c:v>-1.4453999999999994</c:v>
                </c:pt>
                <c:pt idx="147">
                  <c:v>-1.5095999999999994</c:v>
                </c:pt>
                <c:pt idx="148">
                  <c:v>-1.4871999999999994</c:v>
                </c:pt>
                <c:pt idx="149">
                  <c:v>-1.4966999999999993</c:v>
                </c:pt>
                <c:pt idx="150">
                  <c:v>-1.5008999999999992</c:v>
                </c:pt>
                <c:pt idx="151">
                  <c:v>-1.4869999999999994</c:v>
                </c:pt>
                <c:pt idx="152">
                  <c:v>-1.5128999999999992</c:v>
                </c:pt>
                <c:pt idx="153">
                  <c:v>-1.4898999999999993</c:v>
                </c:pt>
                <c:pt idx="154">
                  <c:v>-1.5192999999999994</c:v>
                </c:pt>
                <c:pt idx="155">
                  <c:v>-1.4917999999999993</c:v>
                </c:pt>
                <c:pt idx="156">
                  <c:v>-1.4674999999999994</c:v>
                </c:pt>
                <c:pt idx="157">
                  <c:v>-1.5282</c:v>
                </c:pt>
                <c:pt idx="158">
                  <c:v>-1.5061</c:v>
                </c:pt>
                <c:pt idx="159">
                  <c:v>-1.5058999999999994</c:v>
                </c:pt>
                <c:pt idx="160">
                  <c:v>-1.5389999999999993</c:v>
                </c:pt>
                <c:pt idx="161">
                  <c:v>-1.5224</c:v>
                </c:pt>
                <c:pt idx="162">
                  <c:v>-1.5491999999999992</c:v>
                </c:pt>
                <c:pt idx="163">
                  <c:v>-1.5534999999999994</c:v>
                </c:pt>
                <c:pt idx="164">
                  <c:v>-1.5593999999999992</c:v>
                </c:pt>
                <c:pt idx="165">
                  <c:v>-1.5586</c:v>
                </c:pt>
                <c:pt idx="166">
                  <c:v>-1.5538999999999994</c:v>
                </c:pt>
                <c:pt idx="167">
                  <c:v>-1.5398999999999994</c:v>
                </c:pt>
                <c:pt idx="168">
                  <c:v>-1.5561</c:v>
                </c:pt>
                <c:pt idx="169">
                  <c:v>-1.5407999999999993</c:v>
                </c:pt>
                <c:pt idx="170">
                  <c:v>-1.5407999999999993</c:v>
                </c:pt>
                <c:pt idx="171">
                  <c:v>-1.5310999999999992</c:v>
                </c:pt>
                <c:pt idx="172">
                  <c:v>-1.5855999999999992</c:v>
                </c:pt>
                <c:pt idx="173">
                  <c:v>-1.5834999999999992</c:v>
                </c:pt>
                <c:pt idx="174">
                  <c:v>-1.5781000000000001</c:v>
                </c:pt>
                <c:pt idx="175">
                  <c:v>-1.5648</c:v>
                </c:pt>
                <c:pt idx="176">
                  <c:v>-1.5580000000000001</c:v>
                </c:pt>
                <c:pt idx="177">
                  <c:v>-1.5641</c:v>
                </c:pt>
                <c:pt idx="178">
                  <c:v>-1.5748</c:v>
                </c:pt>
                <c:pt idx="179">
                  <c:v>-1.5634999999999992</c:v>
                </c:pt>
                <c:pt idx="180">
                  <c:v>-1.5641</c:v>
                </c:pt>
                <c:pt idx="181">
                  <c:v>-1.5601</c:v>
                </c:pt>
                <c:pt idx="182">
                  <c:v>-1.5934999999999993</c:v>
                </c:pt>
                <c:pt idx="183">
                  <c:v>-1.5918999999999994</c:v>
                </c:pt>
                <c:pt idx="184">
                  <c:v>-1.5855999999999992</c:v>
                </c:pt>
                <c:pt idx="185">
                  <c:v>-1.5883</c:v>
                </c:pt>
                <c:pt idx="186">
                  <c:v>-1.5842000000000001</c:v>
                </c:pt>
                <c:pt idx="187">
                  <c:v>-1.5881000000000001</c:v>
                </c:pt>
                <c:pt idx="188">
                  <c:v>-1.5723</c:v>
                </c:pt>
                <c:pt idx="189">
                  <c:v>-1.5445</c:v>
                </c:pt>
                <c:pt idx="190">
                  <c:v>-1.6243000000000001</c:v>
                </c:pt>
                <c:pt idx="191">
                  <c:v>-1.6012999999999993</c:v>
                </c:pt>
                <c:pt idx="192">
                  <c:v>-1.5847</c:v>
                </c:pt>
                <c:pt idx="193">
                  <c:v>-1.5905</c:v>
                </c:pt>
                <c:pt idx="194">
                  <c:v>-1.5668</c:v>
                </c:pt>
                <c:pt idx="195">
                  <c:v>-1.5912999999999993</c:v>
                </c:pt>
                <c:pt idx="196">
                  <c:v>-1.5966</c:v>
                </c:pt>
                <c:pt idx="197">
                  <c:v>-1.6066</c:v>
                </c:pt>
                <c:pt idx="198">
                  <c:v>-1.5903</c:v>
                </c:pt>
                <c:pt idx="199">
                  <c:v>-1.5803</c:v>
                </c:pt>
                <c:pt idx="200">
                  <c:v>-1.6061000000000001</c:v>
                </c:pt>
                <c:pt idx="201">
                  <c:v>-1.6125</c:v>
                </c:pt>
                <c:pt idx="202">
                  <c:v>-1.6158999999999992</c:v>
                </c:pt>
                <c:pt idx="203">
                  <c:v>-1.6081000000000001</c:v>
                </c:pt>
              </c:numCache>
            </c:numRef>
          </c:yVal>
          <c:smooth val="1"/>
        </c:ser>
        <c:ser>
          <c:idx val="6"/>
          <c:order val="5"/>
          <c:tx>
            <c:v>Huawei</c:v>
          </c:tx>
          <c:xVal>
            <c:numRef>
              <c:f>'BLER-2'!$R$3:$R$206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'BLER-2'!$S$3:$S$206</c:f>
              <c:numCache>
                <c:formatCode>General</c:formatCode>
                <c:ptCount val="204"/>
                <c:pt idx="0">
                  <c:v>1.0682</c:v>
                </c:pt>
                <c:pt idx="1">
                  <c:v>0.87720000000000031</c:v>
                </c:pt>
                <c:pt idx="2">
                  <c:v>0.88093999999999961</c:v>
                </c:pt>
                <c:pt idx="3">
                  <c:v>0.75410000000000033</c:v>
                </c:pt>
                <c:pt idx="4">
                  <c:v>0.76561000000000035</c:v>
                </c:pt>
                <c:pt idx="5">
                  <c:v>0.71636999999999962</c:v>
                </c:pt>
                <c:pt idx="6">
                  <c:v>0.66310000000000036</c:v>
                </c:pt>
                <c:pt idx="7">
                  <c:v>0.51224999999999998</c:v>
                </c:pt>
                <c:pt idx="8">
                  <c:v>0.30669000000000002</c:v>
                </c:pt>
                <c:pt idx="9">
                  <c:v>0.28499000000000002</c:v>
                </c:pt>
                <c:pt idx="10">
                  <c:v>0.31472000000000017</c:v>
                </c:pt>
                <c:pt idx="11">
                  <c:v>0.18825000000000008</c:v>
                </c:pt>
                <c:pt idx="12">
                  <c:v>0.13788</c:v>
                </c:pt>
                <c:pt idx="13">
                  <c:v>7.9068000000000041E-2</c:v>
                </c:pt>
                <c:pt idx="14">
                  <c:v>2.4565999999999998E-2</c:v>
                </c:pt>
                <c:pt idx="15">
                  <c:v>-2.4785999999999999E-2</c:v>
                </c:pt>
                <c:pt idx="16">
                  <c:v>-6.5335000000000004E-2</c:v>
                </c:pt>
                <c:pt idx="17">
                  <c:v>-7.8031000000000003E-2</c:v>
                </c:pt>
                <c:pt idx="18">
                  <c:v>-0.13952000000000001</c:v>
                </c:pt>
                <c:pt idx="19">
                  <c:v>-0.18082000000000001</c:v>
                </c:pt>
                <c:pt idx="20">
                  <c:v>-0.2201799999999999</c:v>
                </c:pt>
                <c:pt idx="21">
                  <c:v>-0.22070999999999999</c:v>
                </c:pt>
                <c:pt idx="22">
                  <c:v>-0.23533999999999999</c:v>
                </c:pt>
                <c:pt idx="23">
                  <c:v>-0.27227000000000001</c:v>
                </c:pt>
                <c:pt idx="24">
                  <c:v>-0.27298000000000017</c:v>
                </c:pt>
                <c:pt idx="25">
                  <c:v>-0.32548000000000038</c:v>
                </c:pt>
                <c:pt idx="26">
                  <c:v>-0.34133000000000002</c:v>
                </c:pt>
                <c:pt idx="27">
                  <c:v>-0.34042000000000017</c:v>
                </c:pt>
                <c:pt idx="28">
                  <c:v>-0.36060000000000014</c:v>
                </c:pt>
                <c:pt idx="29">
                  <c:v>-0.43385000000000018</c:v>
                </c:pt>
                <c:pt idx="30">
                  <c:v>-0.41414000000000001</c:v>
                </c:pt>
                <c:pt idx="31">
                  <c:v>-0.43239000000000016</c:v>
                </c:pt>
                <c:pt idx="32">
                  <c:v>-0.48374</c:v>
                </c:pt>
                <c:pt idx="33">
                  <c:v>-0.48025000000000001</c:v>
                </c:pt>
                <c:pt idx="34">
                  <c:v>-0.45116000000000001</c:v>
                </c:pt>
                <c:pt idx="35">
                  <c:v>-0.55450999999999961</c:v>
                </c:pt>
                <c:pt idx="36">
                  <c:v>-0.54647000000000001</c:v>
                </c:pt>
                <c:pt idx="37">
                  <c:v>-0.56396999999999997</c:v>
                </c:pt>
                <c:pt idx="38">
                  <c:v>-0.55740000000000001</c:v>
                </c:pt>
                <c:pt idx="39">
                  <c:v>-0.58496999999999966</c:v>
                </c:pt>
                <c:pt idx="40">
                  <c:v>-0.63429000000000035</c:v>
                </c:pt>
                <c:pt idx="41">
                  <c:v>-0.60450000000000004</c:v>
                </c:pt>
                <c:pt idx="42">
                  <c:v>-0.59769000000000005</c:v>
                </c:pt>
                <c:pt idx="43">
                  <c:v>-0.61930000000000029</c:v>
                </c:pt>
                <c:pt idx="44">
                  <c:v>-0.67188000000000037</c:v>
                </c:pt>
                <c:pt idx="45">
                  <c:v>-0.67228000000000032</c:v>
                </c:pt>
                <c:pt idx="46">
                  <c:v>-0.66474000000000066</c:v>
                </c:pt>
                <c:pt idx="47">
                  <c:v>-0.66938000000000031</c:v>
                </c:pt>
                <c:pt idx="48">
                  <c:v>-0.70233000000000001</c:v>
                </c:pt>
                <c:pt idx="49">
                  <c:v>-0.73746999999999996</c:v>
                </c:pt>
                <c:pt idx="50">
                  <c:v>-0.72631999999999997</c:v>
                </c:pt>
                <c:pt idx="51">
                  <c:v>-0.78464000000000034</c:v>
                </c:pt>
                <c:pt idx="52">
                  <c:v>-0.74931999999999999</c:v>
                </c:pt>
                <c:pt idx="53">
                  <c:v>-0.78617000000000004</c:v>
                </c:pt>
                <c:pt idx="54">
                  <c:v>-0.76210999999999995</c:v>
                </c:pt>
                <c:pt idx="55">
                  <c:v>-0.77225999999999995</c:v>
                </c:pt>
                <c:pt idx="56">
                  <c:v>-0.79588000000000003</c:v>
                </c:pt>
                <c:pt idx="57">
                  <c:v>-0.80232000000000003</c:v>
                </c:pt>
                <c:pt idx="58">
                  <c:v>-0.80857000000000001</c:v>
                </c:pt>
                <c:pt idx="59">
                  <c:v>-0.84563999999999995</c:v>
                </c:pt>
                <c:pt idx="60">
                  <c:v>-0.79244999999999999</c:v>
                </c:pt>
                <c:pt idx="61">
                  <c:v>-0.85806000000000004</c:v>
                </c:pt>
                <c:pt idx="62">
                  <c:v>-0.80484999999999995</c:v>
                </c:pt>
                <c:pt idx="63">
                  <c:v>-0.83369000000000049</c:v>
                </c:pt>
                <c:pt idx="64">
                  <c:v>-0.88520999999999972</c:v>
                </c:pt>
                <c:pt idx="65">
                  <c:v>-0.88619000000000003</c:v>
                </c:pt>
                <c:pt idx="66">
                  <c:v>-0.91452999999999962</c:v>
                </c:pt>
                <c:pt idx="67">
                  <c:v>-0.95960000000000034</c:v>
                </c:pt>
                <c:pt idx="68">
                  <c:v>-0.96338999999999997</c:v>
                </c:pt>
                <c:pt idx="69">
                  <c:v>-0.96101000000000003</c:v>
                </c:pt>
                <c:pt idx="70">
                  <c:v>-0.97148000000000001</c:v>
                </c:pt>
                <c:pt idx="71">
                  <c:v>-0.98507</c:v>
                </c:pt>
                <c:pt idx="72">
                  <c:v>-0.99946999999999953</c:v>
                </c:pt>
                <c:pt idx="73">
                  <c:v>-1.0328999999999993</c:v>
                </c:pt>
                <c:pt idx="74">
                  <c:v>-1.0032999999999994</c:v>
                </c:pt>
                <c:pt idx="75">
                  <c:v>-1.0251999999999992</c:v>
                </c:pt>
                <c:pt idx="76">
                  <c:v>-0.97964000000000051</c:v>
                </c:pt>
                <c:pt idx="77">
                  <c:v>-0.99749999999999972</c:v>
                </c:pt>
                <c:pt idx="78">
                  <c:v>-1.0920000000000001</c:v>
                </c:pt>
                <c:pt idx="79">
                  <c:v>-1.0866</c:v>
                </c:pt>
                <c:pt idx="80">
                  <c:v>-1.0932999999999993</c:v>
                </c:pt>
                <c:pt idx="81">
                  <c:v>-1.0904</c:v>
                </c:pt>
                <c:pt idx="82">
                  <c:v>-1.0669</c:v>
                </c:pt>
                <c:pt idx="83">
                  <c:v>-1.1036999999999992</c:v>
                </c:pt>
                <c:pt idx="84">
                  <c:v>-1.1257999999999992</c:v>
                </c:pt>
                <c:pt idx="85">
                  <c:v>-1.1294</c:v>
                </c:pt>
                <c:pt idx="86">
                  <c:v>-1.0926</c:v>
                </c:pt>
                <c:pt idx="87">
                  <c:v>-1.1167</c:v>
                </c:pt>
                <c:pt idx="88">
                  <c:v>-1.1187</c:v>
                </c:pt>
                <c:pt idx="89">
                  <c:v>-1.1301000000000001</c:v>
                </c:pt>
                <c:pt idx="90">
                  <c:v>-1.1547000000000001</c:v>
                </c:pt>
                <c:pt idx="91">
                  <c:v>-1.1264000000000001</c:v>
                </c:pt>
                <c:pt idx="92">
                  <c:v>-1.1556999999999993</c:v>
                </c:pt>
                <c:pt idx="93">
                  <c:v>-1.1545000000000001</c:v>
                </c:pt>
                <c:pt idx="94">
                  <c:v>-1.1697</c:v>
                </c:pt>
                <c:pt idx="95">
                  <c:v>-1.1773</c:v>
                </c:pt>
                <c:pt idx="96">
                  <c:v>-1.2127999999999994</c:v>
                </c:pt>
                <c:pt idx="97">
                  <c:v>-1.2458999999999993</c:v>
                </c:pt>
                <c:pt idx="98">
                  <c:v>-1.2316999999999994</c:v>
                </c:pt>
                <c:pt idx="99">
                  <c:v>-1.2431999999999994</c:v>
                </c:pt>
                <c:pt idx="100">
                  <c:v>-1.2574999999999994</c:v>
                </c:pt>
                <c:pt idx="101">
                  <c:v>-1.2392999999999994</c:v>
                </c:pt>
                <c:pt idx="102">
                  <c:v>-1.2515999999999994</c:v>
                </c:pt>
                <c:pt idx="103">
                  <c:v>-1.2706999999999993</c:v>
                </c:pt>
                <c:pt idx="104">
                  <c:v>-1.2906</c:v>
                </c:pt>
                <c:pt idx="105">
                  <c:v>-1.2945</c:v>
                </c:pt>
                <c:pt idx="106">
                  <c:v>-1.2926</c:v>
                </c:pt>
                <c:pt idx="107">
                  <c:v>-1.3052999999999992</c:v>
                </c:pt>
                <c:pt idx="108">
                  <c:v>-1.3001</c:v>
                </c:pt>
                <c:pt idx="109">
                  <c:v>-1.3165</c:v>
                </c:pt>
                <c:pt idx="110">
                  <c:v>-1.3454999999999993</c:v>
                </c:pt>
                <c:pt idx="111">
                  <c:v>-1.3421000000000001</c:v>
                </c:pt>
                <c:pt idx="112">
                  <c:v>-1.3223</c:v>
                </c:pt>
                <c:pt idx="113">
                  <c:v>-1.3409</c:v>
                </c:pt>
                <c:pt idx="114">
                  <c:v>-1.3587</c:v>
                </c:pt>
                <c:pt idx="115">
                  <c:v>-1.363</c:v>
                </c:pt>
                <c:pt idx="116">
                  <c:v>-1.3260000000000001</c:v>
                </c:pt>
                <c:pt idx="117">
                  <c:v>-1.3652</c:v>
                </c:pt>
                <c:pt idx="118">
                  <c:v>-1.3746</c:v>
                </c:pt>
                <c:pt idx="119">
                  <c:v>-1.3900999999999999</c:v>
                </c:pt>
                <c:pt idx="120">
                  <c:v>-1.3987000000000001</c:v>
                </c:pt>
                <c:pt idx="121">
                  <c:v>-1.3939999999999992</c:v>
                </c:pt>
                <c:pt idx="122">
                  <c:v>-1.3931</c:v>
                </c:pt>
                <c:pt idx="123">
                  <c:v>-1.3975</c:v>
                </c:pt>
                <c:pt idx="124">
                  <c:v>-1.4063999999999994</c:v>
                </c:pt>
                <c:pt idx="125">
                  <c:v>-1.41</c:v>
                </c:pt>
                <c:pt idx="126">
                  <c:v>-1.4038999999999986</c:v>
                </c:pt>
                <c:pt idx="127">
                  <c:v>-1.4189999999999994</c:v>
                </c:pt>
                <c:pt idx="128">
                  <c:v>-1.4634999999999994</c:v>
                </c:pt>
                <c:pt idx="129">
                  <c:v>-1.4486999999999994</c:v>
                </c:pt>
                <c:pt idx="130">
                  <c:v>-1.4494999999999993</c:v>
                </c:pt>
                <c:pt idx="131">
                  <c:v>-1.4584999999999992</c:v>
                </c:pt>
                <c:pt idx="132">
                  <c:v>-1.4551999999999994</c:v>
                </c:pt>
                <c:pt idx="133">
                  <c:v>-1.4634999999999994</c:v>
                </c:pt>
                <c:pt idx="134">
                  <c:v>-1.4641</c:v>
                </c:pt>
                <c:pt idx="135">
                  <c:v>-1.4667999999999994</c:v>
                </c:pt>
                <c:pt idx="136">
                  <c:v>-1.4673999999999994</c:v>
                </c:pt>
                <c:pt idx="137">
                  <c:v>-1.4864999999999993</c:v>
                </c:pt>
                <c:pt idx="138">
                  <c:v>-1.5275999999999994</c:v>
                </c:pt>
                <c:pt idx="139">
                  <c:v>-1.4896999999999994</c:v>
                </c:pt>
                <c:pt idx="140">
                  <c:v>-1.4924999999999993</c:v>
                </c:pt>
                <c:pt idx="141">
                  <c:v>-1.5034999999999994</c:v>
                </c:pt>
                <c:pt idx="142">
                  <c:v>-1.5125999999999993</c:v>
                </c:pt>
                <c:pt idx="143">
                  <c:v>-1.5111999999999994</c:v>
                </c:pt>
                <c:pt idx="144">
                  <c:v>-1.5024</c:v>
                </c:pt>
                <c:pt idx="145">
                  <c:v>-1.5105</c:v>
                </c:pt>
                <c:pt idx="146">
                  <c:v>-1.5188999999999993</c:v>
                </c:pt>
                <c:pt idx="147">
                  <c:v>-1.5291999999999992</c:v>
                </c:pt>
                <c:pt idx="148">
                  <c:v>-1.5404</c:v>
                </c:pt>
                <c:pt idx="149">
                  <c:v>-1.5435999999999994</c:v>
                </c:pt>
                <c:pt idx="150">
                  <c:v>-1.5617999999999994</c:v>
                </c:pt>
                <c:pt idx="151">
                  <c:v>-1.5493999999999994</c:v>
                </c:pt>
                <c:pt idx="152">
                  <c:v>-1.5462</c:v>
                </c:pt>
                <c:pt idx="153">
                  <c:v>-1.5386</c:v>
                </c:pt>
                <c:pt idx="154">
                  <c:v>-1.556</c:v>
                </c:pt>
                <c:pt idx="155">
                  <c:v>-1.5504</c:v>
                </c:pt>
                <c:pt idx="156">
                  <c:v>-1.5628</c:v>
                </c:pt>
                <c:pt idx="157">
                  <c:v>-1.5494999999999994</c:v>
                </c:pt>
                <c:pt idx="158">
                  <c:v>-1.5398999999999994</c:v>
                </c:pt>
                <c:pt idx="159">
                  <c:v>-1.5476999999999994</c:v>
                </c:pt>
                <c:pt idx="160">
                  <c:v>-1.5738999999999994</c:v>
                </c:pt>
                <c:pt idx="161">
                  <c:v>-1.5791999999999993</c:v>
                </c:pt>
                <c:pt idx="162">
                  <c:v>-1.5720000000000001</c:v>
                </c:pt>
                <c:pt idx="163">
                  <c:v>-1.5728</c:v>
                </c:pt>
                <c:pt idx="164">
                  <c:v>-1.5668</c:v>
                </c:pt>
                <c:pt idx="165">
                  <c:v>-1.5716999999999994</c:v>
                </c:pt>
                <c:pt idx="166">
                  <c:v>-1.5631999999999993</c:v>
                </c:pt>
                <c:pt idx="167">
                  <c:v>-1.5778999999999994</c:v>
                </c:pt>
                <c:pt idx="168">
                  <c:v>-1.5877999999999994</c:v>
                </c:pt>
                <c:pt idx="169">
                  <c:v>-1.5984</c:v>
                </c:pt>
                <c:pt idx="170">
                  <c:v>-1.5913999999999993</c:v>
                </c:pt>
                <c:pt idx="171">
                  <c:v>-1.5972999999999993</c:v>
                </c:pt>
                <c:pt idx="172">
                  <c:v>-1.6024</c:v>
                </c:pt>
                <c:pt idx="173">
                  <c:v>-1.595</c:v>
                </c:pt>
                <c:pt idx="174">
                  <c:v>-1.5883</c:v>
                </c:pt>
                <c:pt idx="175">
                  <c:v>-1.6124000000000001</c:v>
                </c:pt>
                <c:pt idx="176">
                  <c:v>-1.613</c:v>
                </c:pt>
                <c:pt idx="177">
                  <c:v>-1.5948</c:v>
                </c:pt>
                <c:pt idx="178">
                  <c:v>-1.6040000000000001</c:v>
                </c:pt>
                <c:pt idx="179">
                  <c:v>-1.6043000000000001</c:v>
                </c:pt>
                <c:pt idx="180">
                  <c:v>-1.6133</c:v>
                </c:pt>
                <c:pt idx="181">
                  <c:v>-1.6025</c:v>
                </c:pt>
                <c:pt idx="182">
                  <c:v>-1.6011</c:v>
                </c:pt>
                <c:pt idx="183">
                  <c:v>-1.6173999999999993</c:v>
                </c:pt>
                <c:pt idx="184">
                  <c:v>-1.6118999999999994</c:v>
                </c:pt>
                <c:pt idx="185">
                  <c:v>-1.6358999999999992</c:v>
                </c:pt>
                <c:pt idx="186">
                  <c:v>-1.611</c:v>
                </c:pt>
                <c:pt idx="187">
                  <c:v>-1.6213</c:v>
                </c:pt>
                <c:pt idx="188">
                  <c:v>-1.6186</c:v>
                </c:pt>
                <c:pt idx="189">
                  <c:v>-1.6285000000000001</c:v>
                </c:pt>
                <c:pt idx="190">
                  <c:v>-1.6369</c:v>
                </c:pt>
                <c:pt idx="191">
                  <c:v>-1.6385000000000001</c:v>
                </c:pt>
                <c:pt idx="192">
                  <c:v>-1.6278999999999992</c:v>
                </c:pt>
                <c:pt idx="193">
                  <c:v>-1.6338999999999992</c:v>
                </c:pt>
                <c:pt idx="194">
                  <c:v>-1.6434</c:v>
                </c:pt>
                <c:pt idx="195">
                  <c:v>-1.6456999999999993</c:v>
                </c:pt>
                <c:pt idx="196">
                  <c:v>-1.6423000000000001</c:v>
                </c:pt>
                <c:pt idx="197">
                  <c:v>-1.6487000000000001</c:v>
                </c:pt>
                <c:pt idx="198">
                  <c:v>-1.6454</c:v>
                </c:pt>
                <c:pt idx="199">
                  <c:v>-1.6277999999999992</c:v>
                </c:pt>
                <c:pt idx="200">
                  <c:v>-1.6374</c:v>
                </c:pt>
                <c:pt idx="201">
                  <c:v>-1.6453</c:v>
                </c:pt>
                <c:pt idx="202">
                  <c:v>-1.6547000000000001</c:v>
                </c:pt>
                <c:pt idx="203">
                  <c:v>-1.6617999999999993</c:v>
                </c:pt>
              </c:numCache>
            </c:numRef>
          </c:yVal>
          <c:smooth val="1"/>
        </c:ser>
        <c:ser>
          <c:idx val="8"/>
          <c:order val="6"/>
          <c:tx>
            <c:v>QC L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'BLER-2'!$AE$3:$AE$206</c:f>
              <c:numCache>
                <c:formatCode>General</c:formatCode>
                <c:ptCount val="204"/>
                <c:pt idx="0">
                  <c:v>1.2192999999999994</c:v>
                </c:pt>
                <c:pt idx="1">
                  <c:v>0.79420000000000002</c:v>
                </c:pt>
                <c:pt idx="2">
                  <c:v>0.75910000000000033</c:v>
                </c:pt>
                <c:pt idx="3">
                  <c:v>0.59780999999999962</c:v>
                </c:pt>
                <c:pt idx="4">
                  <c:v>0.47503000000000001</c:v>
                </c:pt>
                <c:pt idx="5">
                  <c:v>0.36907000000000018</c:v>
                </c:pt>
                <c:pt idx="6">
                  <c:v>0.30656000000000017</c:v>
                </c:pt>
                <c:pt idx="7">
                  <c:v>0.19689000000000001</c:v>
                </c:pt>
                <c:pt idx="8">
                  <c:v>0.16582</c:v>
                </c:pt>
                <c:pt idx="9">
                  <c:v>9.6249000000000001E-2</c:v>
                </c:pt>
                <c:pt idx="10">
                  <c:v>8.3144000000000051E-2</c:v>
                </c:pt>
                <c:pt idx="11">
                  <c:v>-9.3092000000000053E-3</c:v>
                </c:pt>
                <c:pt idx="12">
                  <c:v>-6.7616000000000037E-2</c:v>
                </c:pt>
                <c:pt idx="13">
                  <c:v>-2.3307000000000001E-2</c:v>
                </c:pt>
                <c:pt idx="14">
                  <c:v>-0.1321</c:v>
                </c:pt>
                <c:pt idx="15">
                  <c:v>-0.16145999999999999</c:v>
                </c:pt>
                <c:pt idx="16">
                  <c:v>-0.19986000000000001</c:v>
                </c:pt>
                <c:pt idx="17">
                  <c:v>-0.23130999999999999</c:v>
                </c:pt>
                <c:pt idx="18">
                  <c:v>-0.26920000000000005</c:v>
                </c:pt>
                <c:pt idx="19">
                  <c:v>-0.26890000000000008</c:v>
                </c:pt>
                <c:pt idx="20">
                  <c:v>-0.29597000000000018</c:v>
                </c:pt>
                <c:pt idx="21">
                  <c:v>-0.31640000000000024</c:v>
                </c:pt>
                <c:pt idx="22">
                  <c:v>-0.33809000000000017</c:v>
                </c:pt>
                <c:pt idx="23">
                  <c:v>-0.33843000000000018</c:v>
                </c:pt>
                <c:pt idx="24">
                  <c:v>-0.41046000000000021</c:v>
                </c:pt>
                <c:pt idx="25">
                  <c:v>-0.39385000000000031</c:v>
                </c:pt>
                <c:pt idx="26">
                  <c:v>-0.39031000000000038</c:v>
                </c:pt>
                <c:pt idx="27">
                  <c:v>-0.43331000000000025</c:v>
                </c:pt>
                <c:pt idx="28">
                  <c:v>-0.47236000000000017</c:v>
                </c:pt>
                <c:pt idx="29">
                  <c:v>-0.47978000000000015</c:v>
                </c:pt>
                <c:pt idx="30">
                  <c:v>-0.50139999999999996</c:v>
                </c:pt>
                <c:pt idx="31">
                  <c:v>-0.54398000000000002</c:v>
                </c:pt>
                <c:pt idx="32">
                  <c:v>-0.46479000000000004</c:v>
                </c:pt>
                <c:pt idx="33">
                  <c:v>-0.54557999999999962</c:v>
                </c:pt>
                <c:pt idx="34">
                  <c:v>-0.55466000000000004</c:v>
                </c:pt>
                <c:pt idx="35">
                  <c:v>-0.59680999999999962</c:v>
                </c:pt>
                <c:pt idx="36">
                  <c:v>-0.60536999999999996</c:v>
                </c:pt>
                <c:pt idx="37">
                  <c:v>-0.6048400000000006</c:v>
                </c:pt>
                <c:pt idx="38">
                  <c:v>-0.62871999999999995</c:v>
                </c:pt>
                <c:pt idx="39">
                  <c:v>-0.61138000000000003</c:v>
                </c:pt>
                <c:pt idx="40">
                  <c:v>-0.63548000000000004</c:v>
                </c:pt>
                <c:pt idx="41">
                  <c:v>-0.6507000000000005</c:v>
                </c:pt>
                <c:pt idx="42">
                  <c:v>-0.63044999999999995</c:v>
                </c:pt>
                <c:pt idx="43">
                  <c:v>-0.67452000000000034</c:v>
                </c:pt>
                <c:pt idx="44">
                  <c:v>-0.68684000000000034</c:v>
                </c:pt>
                <c:pt idx="45">
                  <c:v>-0.68172999999999995</c:v>
                </c:pt>
                <c:pt idx="46">
                  <c:v>-0.71671000000000029</c:v>
                </c:pt>
                <c:pt idx="47">
                  <c:v>-0.70416999999999996</c:v>
                </c:pt>
                <c:pt idx="48">
                  <c:v>-0.71321000000000001</c:v>
                </c:pt>
                <c:pt idx="49">
                  <c:v>-0.72065000000000035</c:v>
                </c:pt>
                <c:pt idx="50">
                  <c:v>-0.74336999999999998</c:v>
                </c:pt>
                <c:pt idx="51">
                  <c:v>-0.77403000000000033</c:v>
                </c:pt>
                <c:pt idx="52">
                  <c:v>-0.78400000000000003</c:v>
                </c:pt>
                <c:pt idx="53">
                  <c:v>-0.79535999999999996</c:v>
                </c:pt>
                <c:pt idx="54">
                  <c:v>-0.82247000000000003</c:v>
                </c:pt>
                <c:pt idx="55">
                  <c:v>-0.82678000000000029</c:v>
                </c:pt>
                <c:pt idx="56">
                  <c:v>-0.79383999999999999</c:v>
                </c:pt>
                <c:pt idx="57">
                  <c:v>-0.78874000000000033</c:v>
                </c:pt>
                <c:pt idx="58">
                  <c:v>-0.82303000000000004</c:v>
                </c:pt>
                <c:pt idx="59">
                  <c:v>-0.77884000000000053</c:v>
                </c:pt>
                <c:pt idx="60">
                  <c:v>-0.8610300000000003</c:v>
                </c:pt>
                <c:pt idx="61">
                  <c:v>-0.87019000000000035</c:v>
                </c:pt>
                <c:pt idx="62">
                  <c:v>-0.89763000000000004</c:v>
                </c:pt>
                <c:pt idx="63">
                  <c:v>-0.85860000000000036</c:v>
                </c:pt>
                <c:pt idx="64">
                  <c:v>-0.93496999999999997</c:v>
                </c:pt>
                <c:pt idx="65">
                  <c:v>-0.94854000000000005</c:v>
                </c:pt>
                <c:pt idx="66">
                  <c:v>-0.93459000000000003</c:v>
                </c:pt>
                <c:pt idx="67">
                  <c:v>-0.97236</c:v>
                </c:pt>
                <c:pt idx="68">
                  <c:v>-0.92942999999999998</c:v>
                </c:pt>
                <c:pt idx="69">
                  <c:v>-0.96316000000000002</c:v>
                </c:pt>
                <c:pt idx="70">
                  <c:v>-0.98809999999999998</c:v>
                </c:pt>
                <c:pt idx="71">
                  <c:v>-0.98502999999999996</c:v>
                </c:pt>
                <c:pt idx="72">
                  <c:v>-1.0044</c:v>
                </c:pt>
                <c:pt idx="73">
                  <c:v>-0.98747999999999969</c:v>
                </c:pt>
                <c:pt idx="74">
                  <c:v>-1.0152999999999994</c:v>
                </c:pt>
                <c:pt idx="75">
                  <c:v>-0.98995999999999962</c:v>
                </c:pt>
                <c:pt idx="76">
                  <c:v>-1.026</c:v>
                </c:pt>
                <c:pt idx="77">
                  <c:v>-1.0334999999999994</c:v>
                </c:pt>
                <c:pt idx="78">
                  <c:v>-1.0208999999999993</c:v>
                </c:pt>
                <c:pt idx="79">
                  <c:v>-1.0434999999999994</c:v>
                </c:pt>
                <c:pt idx="80">
                  <c:v>-1.0263</c:v>
                </c:pt>
                <c:pt idx="81">
                  <c:v>-1.0447</c:v>
                </c:pt>
                <c:pt idx="82">
                  <c:v>-1.0551999999999992</c:v>
                </c:pt>
                <c:pt idx="83">
                  <c:v>-1.0504</c:v>
                </c:pt>
                <c:pt idx="84">
                  <c:v>-1.0784</c:v>
                </c:pt>
                <c:pt idx="85">
                  <c:v>-1.0835999999999992</c:v>
                </c:pt>
                <c:pt idx="86">
                  <c:v>-1.0691999999999993</c:v>
                </c:pt>
                <c:pt idx="87">
                  <c:v>-1.0955999999999992</c:v>
                </c:pt>
                <c:pt idx="88">
                  <c:v>-1.0937999999999994</c:v>
                </c:pt>
                <c:pt idx="89">
                  <c:v>-1.0951</c:v>
                </c:pt>
                <c:pt idx="90">
                  <c:v>-1.1141000000000001</c:v>
                </c:pt>
                <c:pt idx="91">
                  <c:v>-1.1229</c:v>
                </c:pt>
                <c:pt idx="92">
                  <c:v>-1.1345000000000001</c:v>
                </c:pt>
                <c:pt idx="93">
                  <c:v>-1.1281000000000001</c:v>
                </c:pt>
                <c:pt idx="94">
                  <c:v>-1.1311</c:v>
                </c:pt>
                <c:pt idx="95">
                  <c:v>-1.1641999999999999</c:v>
                </c:pt>
                <c:pt idx="96">
                  <c:v>-1.1455</c:v>
                </c:pt>
                <c:pt idx="97">
                  <c:v>-1.1729000000000001</c:v>
                </c:pt>
                <c:pt idx="98">
                  <c:v>-1.1887000000000001</c:v>
                </c:pt>
                <c:pt idx="99">
                  <c:v>-1.2055999999999993</c:v>
                </c:pt>
                <c:pt idx="100">
                  <c:v>-1.1589</c:v>
                </c:pt>
                <c:pt idx="101">
                  <c:v>-1.1597999999999993</c:v>
                </c:pt>
                <c:pt idx="102">
                  <c:v>-1.1835</c:v>
                </c:pt>
                <c:pt idx="103">
                  <c:v>-1.2197999999999993</c:v>
                </c:pt>
                <c:pt idx="104">
                  <c:v>-1.2082999999999993</c:v>
                </c:pt>
                <c:pt idx="105">
                  <c:v>-1.2083999999999993</c:v>
                </c:pt>
                <c:pt idx="106">
                  <c:v>-1.2264999999999993</c:v>
                </c:pt>
                <c:pt idx="107">
                  <c:v>-1.2669999999999992</c:v>
                </c:pt>
                <c:pt idx="108">
                  <c:v>-1.2751999999999992</c:v>
                </c:pt>
                <c:pt idx="109">
                  <c:v>-1.2721</c:v>
                </c:pt>
                <c:pt idx="110">
                  <c:v>-1.2408999999999992</c:v>
                </c:pt>
                <c:pt idx="111">
                  <c:v>-1.2336999999999994</c:v>
                </c:pt>
                <c:pt idx="112">
                  <c:v>-1.246</c:v>
                </c:pt>
                <c:pt idx="113">
                  <c:v>-1.2488999999999992</c:v>
                </c:pt>
                <c:pt idx="114">
                  <c:v>-1.298</c:v>
                </c:pt>
                <c:pt idx="115">
                  <c:v>-1.2965</c:v>
                </c:pt>
                <c:pt idx="116">
                  <c:v>-1.3069</c:v>
                </c:pt>
                <c:pt idx="117">
                  <c:v>-1.304</c:v>
                </c:pt>
                <c:pt idx="118">
                  <c:v>-1.3333999999999993</c:v>
                </c:pt>
                <c:pt idx="119">
                  <c:v>-1.3061</c:v>
                </c:pt>
                <c:pt idx="120">
                  <c:v>-1.272</c:v>
                </c:pt>
                <c:pt idx="121">
                  <c:v>-1.3053999999999992</c:v>
                </c:pt>
                <c:pt idx="122">
                  <c:v>-1.3198999999999994</c:v>
                </c:pt>
                <c:pt idx="123">
                  <c:v>-1.3167</c:v>
                </c:pt>
                <c:pt idx="124">
                  <c:v>-1.3480000000000001</c:v>
                </c:pt>
                <c:pt idx="125">
                  <c:v>-1.3371999999999993</c:v>
                </c:pt>
                <c:pt idx="126">
                  <c:v>-1.3513999999999993</c:v>
                </c:pt>
                <c:pt idx="127">
                  <c:v>-1.3351</c:v>
                </c:pt>
                <c:pt idx="128">
                  <c:v>-1.3336999999999994</c:v>
                </c:pt>
                <c:pt idx="129">
                  <c:v>-1.3429</c:v>
                </c:pt>
                <c:pt idx="130">
                  <c:v>-1.3715999999999993</c:v>
                </c:pt>
                <c:pt idx="131">
                  <c:v>-1.3908</c:v>
                </c:pt>
                <c:pt idx="132">
                  <c:v>-1.3337999999999994</c:v>
                </c:pt>
                <c:pt idx="133">
                  <c:v>-1.3644000000000001</c:v>
                </c:pt>
                <c:pt idx="134">
                  <c:v>-1.3573999999999993</c:v>
                </c:pt>
                <c:pt idx="135">
                  <c:v>-1.3524</c:v>
                </c:pt>
                <c:pt idx="136">
                  <c:v>-1.3722000000000001</c:v>
                </c:pt>
                <c:pt idx="137">
                  <c:v>-1.3806</c:v>
                </c:pt>
                <c:pt idx="138">
                  <c:v>-1.3984000000000001</c:v>
                </c:pt>
                <c:pt idx="139">
                  <c:v>-1.4107999999999994</c:v>
                </c:pt>
                <c:pt idx="140">
                  <c:v>-1.4094999999999991</c:v>
                </c:pt>
                <c:pt idx="141">
                  <c:v>-1.4222999999999992</c:v>
                </c:pt>
                <c:pt idx="142">
                  <c:v>-1.3849</c:v>
                </c:pt>
                <c:pt idx="143">
                  <c:v>-1.4241999999999992</c:v>
                </c:pt>
                <c:pt idx="144">
                  <c:v>-1.4190999999999994</c:v>
                </c:pt>
                <c:pt idx="145">
                  <c:v>-1.4098999999999986</c:v>
                </c:pt>
                <c:pt idx="146">
                  <c:v>-1.4081999999999992</c:v>
                </c:pt>
                <c:pt idx="147">
                  <c:v>-1.4208999999999994</c:v>
                </c:pt>
                <c:pt idx="148">
                  <c:v>-1.4159999999999986</c:v>
                </c:pt>
                <c:pt idx="149">
                  <c:v>-1.4211999999999994</c:v>
                </c:pt>
                <c:pt idx="150">
                  <c:v>-1.4411999999999994</c:v>
                </c:pt>
                <c:pt idx="151">
                  <c:v>-1.4356999999999991</c:v>
                </c:pt>
                <c:pt idx="152">
                  <c:v>-1.4330999999999994</c:v>
                </c:pt>
                <c:pt idx="153">
                  <c:v>-1.4561999999999993</c:v>
                </c:pt>
                <c:pt idx="154">
                  <c:v>-1.4369999999999994</c:v>
                </c:pt>
                <c:pt idx="155">
                  <c:v>-1.4623999999999993</c:v>
                </c:pt>
                <c:pt idx="156">
                  <c:v>-1.4496999999999991</c:v>
                </c:pt>
                <c:pt idx="157">
                  <c:v>-1.4630999999999994</c:v>
                </c:pt>
                <c:pt idx="158">
                  <c:v>-1.454</c:v>
                </c:pt>
                <c:pt idx="159">
                  <c:v>-1.4756999999999993</c:v>
                </c:pt>
                <c:pt idx="160">
                  <c:v>-1.4725999999999992</c:v>
                </c:pt>
                <c:pt idx="161">
                  <c:v>-1.4923999999999993</c:v>
                </c:pt>
                <c:pt idx="162">
                  <c:v>-1.4501999999999993</c:v>
                </c:pt>
                <c:pt idx="163">
                  <c:v>-1.4585999999999992</c:v>
                </c:pt>
                <c:pt idx="164">
                  <c:v>-1.4724999999999993</c:v>
                </c:pt>
                <c:pt idx="165">
                  <c:v>-1.4564999999999992</c:v>
                </c:pt>
                <c:pt idx="166">
                  <c:v>-1.4711999999999994</c:v>
                </c:pt>
                <c:pt idx="167">
                  <c:v>-1.4649999999999994</c:v>
                </c:pt>
                <c:pt idx="168">
                  <c:v>-1.5076999999999994</c:v>
                </c:pt>
                <c:pt idx="169">
                  <c:v>-1.5014999999999994</c:v>
                </c:pt>
                <c:pt idx="170">
                  <c:v>-1.5108999999999992</c:v>
                </c:pt>
                <c:pt idx="171">
                  <c:v>-1.5030999999999994</c:v>
                </c:pt>
                <c:pt idx="172">
                  <c:v>-1.5786</c:v>
                </c:pt>
                <c:pt idx="173">
                  <c:v>-1.5713999999999992</c:v>
                </c:pt>
                <c:pt idx="174">
                  <c:v>-1.5941000000000001</c:v>
                </c:pt>
                <c:pt idx="175">
                  <c:v>-1.6028</c:v>
                </c:pt>
                <c:pt idx="176">
                  <c:v>-1.5736999999999994</c:v>
                </c:pt>
                <c:pt idx="177">
                  <c:v>-1.5864</c:v>
                </c:pt>
                <c:pt idx="178">
                  <c:v>-1.6012999999999993</c:v>
                </c:pt>
                <c:pt idx="179">
                  <c:v>-1.5607</c:v>
                </c:pt>
                <c:pt idx="180">
                  <c:v>-1.5589</c:v>
                </c:pt>
                <c:pt idx="181">
                  <c:v>-1.5630999999999993</c:v>
                </c:pt>
                <c:pt idx="182">
                  <c:v>-1.5631999999999993</c:v>
                </c:pt>
                <c:pt idx="183">
                  <c:v>-1.5857999999999994</c:v>
                </c:pt>
                <c:pt idx="184">
                  <c:v>-1.5836999999999994</c:v>
                </c:pt>
                <c:pt idx="185">
                  <c:v>-1.5927</c:v>
                </c:pt>
                <c:pt idx="186">
                  <c:v>-1.5927</c:v>
                </c:pt>
                <c:pt idx="187">
                  <c:v>-1.593</c:v>
                </c:pt>
                <c:pt idx="188">
                  <c:v>-1.6198999999999992</c:v>
                </c:pt>
                <c:pt idx="189">
                  <c:v>-1.6020000000000001</c:v>
                </c:pt>
                <c:pt idx="190">
                  <c:v>-1.5912999999999993</c:v>
                </c:pt>
                <c:pt idx="191">
                  <c:v>-1.5756999999999994</c:v>
                </c:pt>
                <c:pt idx="192">
                  <c:v>-1.6020000000000001</c:v>
                </c:pt>
                <c:pt idx="193">
                  <c:v>-1.6224000000000001</c:v>
                </c:pt>
                <c:pt idx="194">
                  <c:v>-1.6087</c:v>
                </c:pt>
                <c:pt idx="195">
                  <c:v>-1.6169</c:v>
                </c:pt>
                <c:pt idx="196">
                  <c:v>-1.6208</c:v>
                </c:pt>
                <c:pt idx="197">
                  <c:v>-1.6185</c:v>
                </c:pt>
                <c:pt idx="198">
                  <c:v>-1.6133999999999993</c:v>
                </c:pt>
                <c:pt idx="199">
                  <c:v>-1.6094999999999993</c:v>
                </c:pt>
                <c:pt idx="200">
                  <c:v>-1.6036999999999992</c:v>
                </c:pt>
                <c:pt idx="201">
                  <c:v>-1.6029</c:v>
                </c:pt>
                <c:pt idx="202">
                  <c:v>-1.6241000000000001</c:v>
                </c:pt>
                <c:pt idx="203">
                  <c:v>-1.617</c:v>
                </c:pt>
              </c:numCache>
            </c:numRef>
          </c:yVal>
          <c:smooth val="1"/>
        </c:ser>
        <c:ser>
          <c:idx val="0"/>
          <c:order val="7"/>
          <c:tx>
            <c:v>MTK</c:v>
          </c:tx>
          <c:xVal>
            <c:numRef>
              <c:f>'BLER-2'!$B$3:$B$222</c:f>
              <c:numCache>
                <c:formatCode>General</c:formatCode>
                <c:ptCount val="220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6208</c:v>
                </c:pt>
                <c:pt idx="189">
                  <c:v>6272</c:v>
                </c:pt>
                <c:pt idx="190">
                  <c:v>6336</c:v>
                </c:pt>
                <c:pt idx="191">
                  <c:v>6400</c:v>
                </c:pt>
                <c:pt idx="192">
                  <c:v>6464</c:v>
                </c:pt>
                <c:pt idx="193">
                  <c:v>6528</c:v>
                </c:pt>
                <c:pt idx="194">
                  <c:v>6592</c:v>
                </c:pt>
                <c:pt idx="195">
                  <c:v>6656</c:v>
                </c:pt>
                <c:pt idx="196">
                  <c:v>6720</c:v>
                </c:pt>
                <c:pt idx="197">
                  <c:v>6784</c:v>
                </c:pt>
                <c:pt idx="198">
                  <c:v>6848</c:v>
                </c:pt>
                <c:pt idx="199">
                  <c:v>6912</c:v>
                </c:pt>
                <c:pt idx="200">
                  <c:v>6976</c:v>
                </c:pt>
                <c:pt idx="201">
                  <c:v>7040</c:v>
                </c:pt>
                <c:pt idx="202">
                  <c:v>7104</c:v>
                </c:pt>
                <c:pt idx="203">
                  <c:v>7168</c:v>
                </c:pt>
                <c:pt idx="204">
                  <c:v>7232</c:v>
                </c:pt>
                <c:pt idx="205">
                  <c:v>7296</c:v>
                </c:pt>
                <c:pt idx="206">
                  <c:v>7360</c:v>
                </c:pt>
                <c:pt idx="207">
                  <c:v>7424</c:v>
                </c:pt>
                <c:pt idx="208">
                  <c:v>7488</c:v>
                </c:pt>
                <c:pt idx="209">
                  <c:v>7552</c:v>
                </c:pt>
                <c:pt idx="210">
                  <c:v>7616</c:v>
                </c:pt>
                <c:pt idx="211">
                  <c:v>7680</c:v>
                </c:pt>
                <c:pt idx="212">
                  <c:v>7744</c:v>
                </c:pt>
                <c:pt idx="213">
                  <c:v>7808</c:v>
                </c:pt>
                <c:pt idx="214">
                  <c:v>7872</c:v>
                </c:pt>
                <c:pt idx="215">
                  <c:v>7936</c:v>
                </c:pt>
                <c:pt idx="216">
                  <c:v>8000</c:v>
                </c:pt>
                <c:pt idx="217">
                  <c:v>8064</c:v>
                </c:pt>
                <c:pt idx="218">
                  <c:v>8128</c:v>
                </c:pt>
                <c:pt idx="219">
                  <c:v>8192</c:v>
                </c:pt>
              </c:numCache>
            </c:numRef>
          </c:xVal>
          <c:yVal>
            <c:numRef>
              <c:f>'BLER-2'!$C$3:$C$222</c:f>
              <c:numCache>
                <c:formatCode>General</c:formatCode>
                <c:ptCount val="220"/>
                <c:pt idx="0">
                  <c:v>1.3580760000000001</c:v>
                </c:pt>
                <c:pt idx="1">
                  <c:v>1.112576</c:v>
                </c:pt>
                <c:pt idx="2">
                  <c:v>0.93575699999999962</c:v>
                </c:pt>
                <c:pt idx="3">
                  <c:v>0.66400600000000032</c:v>
                </c:pt>
                <c:pt idx="4">
                  <c:v>0.81314900000000034</c:v>
                </c:pt>
                <c:pt idx="5">
                  <c:v>0.7046220000000003</c:v>
                </c:pt>
                <c:pt idx="6">
                  <c:v>0.60381600000000002</c:v>
                </c:pt>
                <c:pt idx="7">
                  <c:v>0.303145</c:v>
                </c:pt>
                <c:pt idx="8">
                  <c:v>0.23943700000000012</c:v>
                </c:pt>
                <c:pt idx="9">
                  <c:v>0.18568799999999999</c:v>
                </c:pt>
                <c:pt idx="10">
                  <c:v>0.15338800000000008</c:v>
                </c:pt>
                <c:pt idx="11">
                  <c:v>9.8716000000000068E-2</c:v>
                </c:pt>
                <c:pt idx="12">
                  <c:v>6.9809000000000024E-2</c:v>
                </c:pt>
                <c:pt idx="13">
                  <c:v>-2.6705000000000013E-2</c:v>
                </c:pt>
                <c:pt idx="14">
                  <c:v>-7.5467000000000034E-2</c:v>
                </c:pt>
                <c:pt idx="15">
                  <c:v>-0.117657</c:v>
                </c:pt>
                <c:pt idx="16">
                  <c:v>-7.3748999999999995E-2</c:v>
                </c:pt>
                <c:pt idx="17">
                  <c:v>-0.14424800000000013</c:v>
                </c:pt>
                <c:pt idx="18">
                  <c:v>-0.17211499999999999</c:v>
                </c:pt>
                <c:pt idx="19">
                  <c:v>-0.14295000000000008</c:v>
                </c:pt>
                <c:pt idx="20">
                  <c:v>-0.19273100000000001</c:v>
                </c:pt>
                <c:pt idx="21">
                  <c:v>-0.22819999999999999</c:v>
                </c:pt>
                <c:pt idx="22">
                  <c:v>-0.301757</c:v>
                </c:pt>
                <c:pt idx="23">
                  <c:v>-0.30608100000000027</c:v>
                </c:pt>
                <c:pt idx="24">
                  <c:v>-0.37104500000000001</c:v>
                </c:pt>
                <c:pt idx="25">
                  <c:v>-0.43137600000000031</c:v>
                </c:pt>
                <c:pt idx="26">
                  <c:v>-0.40918700000000002</c:v>
                </c:pt>
                <c:pt idx="27">
                  <c:v>-0.37307300000000027</c:v>
                </c:pt>
                <c:pt idx="28">
                  <c:v>-0.42386000000000024</c:v>
                </c:pt>
                <c:pt idx="29">
                  <c:v>-0.469221</c:v>
                </c:pt>
                <c:pt idx="30">
                  <c:v>-0.48206000000000021</c:v>
                </c:pt>
                <c:pt idx="31">
                  <c:v>-0.51194600000000001</c:v>
                </c:pt>
                <c:pt idx="32">
                  <c:v>-0.49193800000000021</c:v>
                </c:pt>
                <c:pt idx="33">
                  <c:v>-0.51907199999999998</c:v>
                </c:pt>
                <c:pt idx="34">
                  <c:v>-0.49897000000000025</c:v>
                </c:pt>
                <c:pt idx="35">
                  <c:v>-0.54620199999999997</c:v>
                </c:pt>
                <c:pt idx="36">
                  <c:v>-0.5444179999999994</c:v>
                </c:pt>
                <c:pt idx="37">
                  <c:v>-0.5739000000000003</c:v>
                </c:pt>
                <c:pt idx="38">
                  <c:v>-0.60711899999999996</c:v>
                </c:pt>
                <c:pt idx="39">
                  <c:v>-0.62399800000000061</c:v>
                </c:pt>
                <c:pt idx="40">
                  <c:v>-0.5928179999999994</c:v>
                </c:pt>
                <c:pt idx="41">
                  <c:v>-0.62575300000000034</c:v>
                </c:pt>
                <c:pt idx="42">
                  <c:v>-0.61282400000000048</c:v>
                </c:pt>
                <c:pt idx="43">
                  <c:v>-0.67929100000000053</c:v>
                </c:pt>
                <c:pt idx="44">
                  <c:v>-0.67065500000000067</c:v>
                </c:pt>
                <c:pt idx="45">
                  <c:v>-0.69242800000000004</c:v>
                </c:pt>
                <c:pt idx="46">
                  <c:v>-0.68458699999999939</c:v>
                </c:pt>
                <c:pt idx="47">
                  <c:v>-0.69426199999999971</c:v>
                </c:pt>
                <c:pt idx="48">
                  <c:v>-0.69483899999999998</c:v>
                </c:pt>
                <c:pt idx="49">
                  <c:v>-0.68838199999999972</c:v>
                </c:pt>
                <c:pt idx="50">
                  <c:v>-0.72229699999999997</c:v>
                </c:pt>
                <c:pt idx="51">
                  <c:v>-0.75565600000000033</c:v>
                </c:pt>
                <c:pt idx="52">
                  <c:v>-0.72517200000000004</c:v>
                </c:pt>
                <c:pt idx="53">
                  <c:v>-0.74188900000000035</c:v>
                </c:pt>
                <c:pt idx="54">
                  <c:v>-0.75474699999999995</c:v>
                </c:pt>
                <c:pt idx="55">
                  <c:v>-0.78017300000000001</c:v>
                </c:pt>
                <c:pt idx="56">
                  <c:v>-0.80228100000000002</c:v>
                </c:pt>
                <c:pt idx="57">
                  <c:v>-0.80967800000000034</c:v>
                </c:pt>
                <c:pt idx="58">
                  <c:v>-0.81622300000000003</c:v>
                </c:pt>
                <c:pt idx="59">
                  <c:v>-0.810172</c:v>
                </c:pt>
                <c:pt idx="60">
                  <c:v>-0.83166899999999999</c:v>
                </c:pt>
                <c:pt idx="61">
                  <c:v>-0.83925499999999997</c:v>
                </c:pt>
                <c:pt idx="62">
                  <c:v>-0.87380500000000061</c:v>
                </c:pt>
                <c:pt idx="63">
                  <c:v>-0.88163999999999998</c:v>
                </c:pt>
                <c:pt idx="64">
                  <c:v>-0.92296599999999962</c:v>
                </c:pt>
                <c:pt idx="65">
                  <c:v>-0.90907499999999997</c:v>
                </c:pt>
                <c:pt idx="66">
                  <c:v>-0.94116699999999953</c:v>
                </c:pt>
                <c:pt idx="67">
                  <c:v>-0.93253199999999969</c:v>
                </c:pt>
                <c:pt idx="68">
                  <c:v>-0.93619699999999961</c:v>
                </c:pt>
                <c:pt idx="69">
                  <c:v>-0.9447960000000003</c:v>
                </c:pt>
                <c:pt idx="70">
                  <c:v>-0.96722300000000005</c:v>
                </c:pt>
                <c:pt idx="71">
                  <c:v>-0.97722799999999999</c:v>
                </c:pt>
                <c:pt idx="72">
                  <c:v>-1.0000329999999999</c:v>
                </c:pt>
                <c:pt idx="73">
                  <c:v>-1.0056279999999993</c:v>
                </c:pt>
                <c:pt idx="74">
                  <c:v>-1.0425909999999998</c:v>
                </c:pt>
                <c:pt idx="75">
                  <c:v>-1.0169229999999998</c:v>
                </c:pt>
                <c:pt idx="76">
                  <c:v>-1.0437219999999994</c:v>
                </c:pt>
                <c:pt idx="77">
                  <c:v>-1.0316689999999993</c:v>
                </c:pt>
                <c:pt idx="78">
                  <c:v>-1.0558079999999999</c:v>
                </c:pt>
                <c:pt idx="79">
                  <c:v>-1.0578649999999994</c:v>
                </c:pt>
                <c:pt idx="80">
                  <c:v>-1.0572349999999993</c:v>
                </c:pt>
                <c:pt idx="81">
                  <c:v>-1.084892</c:v>
                </c:pt>
                <c:pt idx="82">
                  <c:v>-1.1075470000000001</c:v>
                </c:pt>
                <c:pt idx="83">
                  <c:v>-1.09849</c:v>
                </c:pt>
                <c:pt idx="84">
                  <c:v>-1.086865</c:v>
                </c:pt>
                <c:pt idx="85">
                  <c:v>-1.116196</c:v>
                </c:pt>
                <c:pt idx="86">
                  <c:v>-1.123389</c:v>
                </c:pt>
                <c:pt idx="87">
                  <c:v>-1.140523</c:v>
                </c:pt>
                <c:pt idx="88">
                  <c:v>-1.1450339999999999</c:v>
                </c:pt>
                <c:pt idx="89">
                  <c:v>-1.1322319999999999</c:v>
                </c:pt>
                <c:pt idx="90">
                  <c:v>-1.1365639999999999</c:v>
                </c:pt>
                <c:pt idx="91">
                  <c:v>-1.1522619999999999</c:v>
                </c:pt>
                <c:pt idx="92">
                  <c:v>-1.1448849999999999</c:v>
                </c:pt>
                <c:pt idx="93">
                  <c:v>-1.1623250000000001</c:v>
                </c:pt>
                <c:pt idx="94">
                  <c:v>-1.181762</c:v>
                </c:pt>
                <c:pt idx="95">
                  <c:v>-1.2126379999999999</c:v>
                </c:pt>
                <c:pt idx="96">
                  <c:v>-1.2277479999999998</c:v>
                </c:pt>
                <c:pt idx="97">
                  <c:v>-1.226132</c:v>
                </c:pt>
                <c:pt idx="98">
                  <c:v>-1.2382329999999999</c:v>
                </c:pt>
                <c:pt idx="99">
                  <c:v>-1.2379859999999998</c:v>
                </c:pt>
                <c:pt idx="100">
                  <c:v>-1.2349459999999999</c:v>
                </c:pt>
                <c:pt idx="101">
                  <c:v>-1.2449170000000001</c:v>
                </c:pt>
                <c:pt idx="102">
                  <c:v>-1.2595939999999992</c:v>
                </c:pt>
                <c:pt idx="103">
                  <c:v>-1.273015</c:v>
                </c:pt>
                <c:pt idx="104">
                  <c:v>-1.278154</c:v>
                </c:pt>
                <c:pt idx="105">
                  <c:v>-1.287153</c:v>
                </c:pt>
                <c:pt idx="106">
                  <c:v>-1.306514</c:v>
                </c:pt>
                <c:pt idx="107">
                  <c:v>-1.2876219999999994</c:v>
                </c:pt>
                <c:pt idx="108">
                  <c:v>-1.2960259999999999</c:v>
                </c:pt>
                <c:pt idx="109">
                  <c:v>-1.3025180000000001</c:v>
                </c:pt>
                <c:pt idx="110">
                  <c:v>-1.3205039999999999</c:v>
                </c:pt>
                <c:pt idx="111">
                  <c:v>-1.3176559999999999</c:v>
                </c:pt>
                <c:pt idx="112">
                  <c:v>-1.32985</c:v>
                </c:pt>
                <c:pt idx="113">
                  <c:v>-1.3385180000000001</c:v>
                </c:pt>
                <c:pt idx="114">
                  <c:v>-1.350306</c:v>
                </c:pt>
                <c:pt idx="115">
                  <c:v>-1.3583510000000001</c:v>
                </c:pt>
                <c:pt idx="116">
                  <c:v>-1.361677</c:v>
                </c:pt>
                <c:pt idx="117">
                  <c:v>-1.3653929999999999</c:v>
                </c:pt>
                <c:pt idx="118">
                  <c:v>-1.3648819999999999</c:v>
                </c:pt>
                <c:pt idx="119">
                  <c:v>-1.3741030000000001</c:v>
                </c:pt>
                <c:pt idx="120">
                  <c:v>-1.376644</c:v>
                </c:pt>
                <c:pt idx="121">
                  <c:v>-1.3813629999999999</c:v>
                </c:pt>
                <c:pt idx="122">
                  <c:v>-1.388091</c:v>
                </c:pt>
                <c:pt idx="123">
                  <c:v>-1.3953089999999999</c:v>
                </c:pt>
                <c:pt idx="124">
                  <c:v>-1.375651</c:v>
                </c:pt>
                <c:pt idx="125">
                  <c:v>-1.3876659999999998</c:v>
                </c:pt>
                <c:pt idx="126">
                  <c:v>-1.397016</c:v>
                </c:pt>
                <c:pt idx="127">
                  <c:v>-1.4254919999999991</c:v>
                </c:pt>
                <c:pt idx="128">
                  <c:v>-1.4336669999999994</c:v>
                </c:pt>
                <c:pt idx="129">
                  <c:v>-1.4367669999999992</c:v>
                </c:pt>
                <c:pt idx="130">
                  <c:v>-1.4439739999999992</c:v>
                </c:pt>
                <c:pt idx="131">
                  <c:v>-1.4557299999999989</c:v>
                </c:pt>
                <c:pt idx="132">
                  <c:v>-1.4280269999999993</c:v>
                </c:pt>
                <c:pt idx="133">
                  <c:v>-1.4375859999999998</c:v>
                </c:pt>
                <c:pt idx="134">
                  <c:v>-1.4649889999999999</c:v>
                </c:pt>
                <c:pt idx="135">
                  <c:v>-1.468048</c:v>
                </c:pt>
                <c:pt idx="136">
                  <c:v>-1.472658</c:v>
                </c:pt>
                <c:pt idx="137">
                  <c:v>-1.4920739999999999</c:v>
                </c:pt>
                <c:pt idx="138">
                  <c:v>-1.5012079999999999</c:v>
                </c:pt>
                <c:pt idx="139">
                  <c:v>-1.4967199999999998</c:v>
                </c:pt>
                <c:pt idx="140">
                  <c:v>-1.477387</c:v>
                </c:pt>
                <c:pt idx="141">
                  <c:v>-1.4903609999999998</c:v>
                </c:pt>
                <c:pt idx="142">
                  <c:v>-1.4988619999999993</c:v>
                </c:pt>
                <c:pt idx="143">
                  <c:v>-1.506278</c:v>
                </c:pt>
                <c:pt idx="144">
                  <c:v>-1.5129219999999994</c:v>
                </c:pt>
                <c:pt idx="145">
                  <c:v>-1.5166259999999998</c:v>
                </c:pt>
                <c:pt idx="146">
                  <c:v>-1.5301880000000001</c:v>
                </c:pt>
                <c:pt idx="147">
                  <c:v>-1.528537</c:v>
                </c:pt>
                <c:pt idx="148">
                  <c:v>-1.516686</c:v>
                </c:pt>
                <c:pt idx="149">
                  <c:v>-1.5290209999999993</c:v>
                </c:pt>
                <c:pt idx="150">
                  <c:v>-1.5302</c:v>
                </c:pt>
                <c:pt idx="151">
                  <c:v>-1.5344150000000001</c:v>
                </c:pt>
                <c:pt idx="152">
                  <c:v>-1.5424570000000006</c:v>
                </c:pt>
                <c:pt idx="153">
                  <c:v>-1.5505370000000001</c:v>
                </c:pt>
                <c:pt idx="154">
                  <c:v>-1.5519589999999999</c:v>
                </c:pt>
                <c:pt idx="155">
                  <c:v>-1.5579189999999998</c:v>
                </c:pt>
                <c:pt idx="156">
                  <c:v>-1.540076</c:v>
                </c:pt>
                <c:pt idx="157">
                  <c:v>-1.536689</c:v>
                </c:pt>
                <c:pt idx="158">
                  <c:v>-1.5396779999999999</c:v>
                </c:pt>
                <c:pt idx="159">
                  <c:v>-1.540232</c:v>
                </c:pt>
                <c:pt idx="160">
                  <c:v>-1.54426</c:v>
                </c:pt>
                <c:pt idx="161">
                  <c:v>-1.5500830000000001</c:v>
                </c:pt>
                <c:pt idx="162">
                  <c:v>-1.5503480000000001</c:v>
                </c:pt>
                <c:pt idx="163">
                  <c:v>-1.5640570000000007</c:v>
                </c:pt>
                <c:pt idx="164">
                  <c:v>-1.5679729999999998</c:v>
                </c:pt>
                <c:pt idx="165">
                  <c:v>-1.573043</c:v>
                </c:pt>
                <c:pt idx="166">
                  <c:v>-1.567272</c:v>
                </c:pt>
                <c:pt idx="167">
                  <c:v>-1.5805209999999998</c:v>
                </c:pt>
                <c:pt idx="168">
                  <c:v>-1.5793009999999998</c:v>
                </c:pt>
                <c:pt idx="169">
                  <c:v>-1.588946</c:v>
                </c:pt>
                <c:pt idx="170">
                  <c:v>-1.593256</c:v>
                </c:pt>
                <c:pt idx="171">
                  <c:v>-1.588522</c:v>
                </c:pt>
                <c:pt idx="172">
                  <c:v>-1.5628519999999999</c:v>
                </c:pt>
                <c:pt idx="173">
                  <c:v>-1.5776929999999998</c:v>
                </c:pt>
                <c:pt idx="174">
                  <c:v>-1.568346</c:v>
                </c:pt>
                <c:pt idx="175">
                  <c:v>-1.5761810000000001</c:v>
                </c:pt>
                <c:pt idx="176">
                  <c:v>-1.582416</c:v>
                </c:pt>
                <c:pt idx="177">
                  <c:v>-1.5894459999999999</c:v>
                </c:pt>
                <c:pt idx="178">
                  <c:v>-1.5879739999999998</c:v>
                </c:pt>
                <c:pt idx="179">
                  <c:v>-1.606263</c:v>
                </c:pt>
                <c:pt idx="180">
                  <c:v>-1.59642</c:v>
                </c:pt>
                <c:pt idx="181">
                  <c:v>-1.6003289999999999</c:v>
                </c:pt>
                <c:pt idx="182">
                  <c:v>-1.600039</c:v>
                </c:pt>
                <c:pt idx="183">
                  <c:v>-1.611613</c:v>
                </c:pt>
                <c:pt idx="184">
                  <c:v>-1.613165</c:v>
                </c:pt>
                <c:pt idx="185">
                  <c:v>-1.6183590000000001</c:v>
                </c:pt>
                <c:pt idx="186">
                  <c:v>-1.610406</c:v>
                </c:pt>
                <c:pt idx="187">
                  <c:v>-1.618538</c:v>
                </c:pt>
                <c:pt idx="188">
                  <c:v>-1.5931770000000001</c:v>
                </c:pt>
                <c:pt idx="189">
                  <c:v>-1.59432</c:v>
                </c:pt>
                <c:pt idx="190">
                  <c:v>-1.60076</c:v>
                </c:pt>
                <c:pt idx="191">
                  <c:v>-1.6051259999999998</c:v>
                </c:pt>
                <c:pt idx="192">
                  <c:v>-1.608063</c:v>
                </c:pt>
                <c:pt idx="193">
                  <c:v>-1.6085149999999999</c:v>
                </c:pt>
                <c:pt idx="194">
                  <c:v>-1.6183620000000001</c:v>
                </c:pt>
                <c:pt idx="195">
                  <c:v>-1.6260920000000001</c:v>
                </c:pt>
                <c:pt idx="196">
                  <c:v>-1.623402</c:v>
                </c:pt>
                <c:pt idx="197">
                  <c:v>-1.6254679999999999</c:v>
                </c:pt>
                <c:pt idx="198">
                  <c:v>-1.6346289999999999</c:v>
                </c:pt>
                <c:pt idx="199">
                  <c:v>-1.6308370000000001</c:v>
                </c:pt>
                <c:pt idx="200">
                  <c:v>-1.6295580000000001</c:v>
                </c:pt>
                <c:pt idx="201">
                  <c:v>-1.636034</c:v>
                </c:pt>
                <c:pt idx="202">
                  <c:v>-1.6368320000000001</c:v>
                </c:pt>
                <c:pt idx="203">
                  <c:v>-1.6399409999999999</c:v>
                </c:pt>
                <c:pt idx="204">
                  <c:v>-1.6208389999999999</c:v>
                </c:pt>
                <c:pt idx="205">
                  <c:v>-1.6216199999999998</c:v>
                </c:pt>
                <c:pt idx="206">
                  <c:v>-1.6286820000000006</c:v>
                </c:pt>
                <c:pt idx="207">
                  <c:v>-1.632226</c:v>
                </c:pt>
                <c:pt idx="208">
                  <c:v>-1.6361810000000001</c:v>
                </c:pt>
                <c:pt idx="209">
                  <c:v>-1.6406609999999999</c:v>
                </c:pt>
                <c:pt idx="210">
                  <c:v>-1.638879</c:v>
                </c:pt>
                <c:pt idx="211">
                  <c:v>-1.6369629999999999</c:v>
                </c:pt>
                <c:pt idx="212">
                  <c:v>-1.643548</c:v>
                </c:pt>
                <c:pt idx="213">
                  <c:v>-1.645392</c:v>
                </c:pt>
                <c:pt idx="214">
                  <c:v>-1.655815</c:v>
                </c:pt>
                <c:pt idx="215">
                  <c:v>-1.6524669999999999</c:v>
                </c:pt>
                <c:pt idx="216">
                  <c:v>-1.653181</c:v>
                </c:pt>
                <c:pt idx="217">
                  <c:v>-1.6564490000000001</c:v>
                </c:pt>
                <c:pt idx="218">
                  <c:v>-1.6570259999999999</c:v>
                </c:pt>
                <c:pt idx="219">
                  <c:v>-1.6585590000000001</c:v>
                </c:pt>
              </c:numCache>
            </c:numRef>
          </c:yVal>
          <c:smooth val="1"/>
        </c:ser>
        <c:axId val="85739776"/>
        <c:axId val="85749760"/>
      </c:scatterChart>
      <c:valAx>
        <c:axId val="85739776"/>
        <c:scaling>
          <c:orientation val="minMax"/>
          <c:max val="8000"/>
          <c:min val="1000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400"/>
            </a:pPr>
            <a:endParaRPr lang="en-US"/>
          </a:p>
        </c:txPr>
        <c:crossAx val="85749760"/>
        <c:crosses val="autoZero"/>
        <c:crossBetween val="midCat"/>
      </c:valAx>
      <c:valAx>
        <c:axId val="85749760"/>
        <c:scaling>
          <c:orientation val="minMax"/>
          <c:max val="-0.5"/>
          <c:min val="-1.7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5739776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sz="1800"/>
          </a:pPr>
          <a:endParaRPr lang="en-US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scatterChart>
        <c:scatterStyle val="smoothMarker"/>
        <c:ser>
          <c:idx val="1"/>
          <c:order val="0"/>
          <c:tx>
            <c:v>Nokia L</c:v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'BLER-2'!$I$297:$I$410</c:f>
              <c:numCache>
                <c:formatCode>General</c:formatCode>
                <c:ptCount val="114"/>
                <c:pt idx="0">
                  <c:v>1008</c:v>
                </c:pt>
                <c:pt idx="1">
                  <c:v>1024</c:v>
                </c:pt>
                <c:pt idx="2">
                  <c:v>1056</c:v>
                </c:pt>
                <c:pt idx="3">
                  <c:v>1088</c:v>
                </c:pt>
                <c:pt idx="4">
                  <c:v>1120</c:v>
                </c:pt>
                <c:pt idx="5">
                  <c:v>1152</c:v>
                </c:pt>
                <c:pt idx="6">
                  <c:v>1184</c:v>
                </c:pt>
                <c:pt idx="7">
                  <c:v>1216</c:v>
                </c:pt>
                <c:pt idx="8">
                  <c:v>1248</c:v>
                </c:pt>
                <c:pt idx="9">
                  <c:v>1280</c:v>
                </c:pt>
                <c:pt idx="10">
                  <c:v>1312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  <c:pt idx="19">
                  <c:v>1600</c:v>
                </c:pt>
                <c:pt idx="20">
                  <c:v>1632</c:v>
                </c:pt>
                <c:pt idx="21">
                  <c:v>1664</c:v>
                </c:pt>
                <c:pt idx="22">
                  <c:v>1696</c:v>
                </c:pt>
                <c:pt idx="23">
                  <c:v>1728</c:v>
                </c:pt>
                <c:pt idx="24">
                  <c:v>1760</c:v>
                </c:pt>
                <c:pt idx="25">
                  <c:v>1792</c:v>
                </c:pt>
                <c:pt idx="26">
                  <c:v>1824</c:v>
                </c:pt>
                <c:pt idx="27">
                  <c:v>1856</c:v>
                </c:pt>
                <c:pt idx="28">
                  <c:v>1888</c:v>
                </c:pt>
                <c:pt idx="29">
                  <c:v>1920</c:v>
                </c:pt>
                <c:pt idx="30">
                  <c:v>1952</c:v>
                </c:pt>
                <c:pt idx="31">
                  <c:v>1984</c:v>
                </c:pt>
                <c:pt idx="32">
                  <c:v>2016</c:v>
                </c:pt>
                <c:pt idx="33">
                  <c:v>2048</c:v>
                </c:pt>
                <c:pt idx="34">
                  <c:v>2112</c:v>
                </c:pt>
                <c:pt idx="35">
                  <c:v>2176</c:v>
                </c:pt>
                <c:pt idx="36">
                  <c:v>2240</c:v>
                </c:pt>
                <c:pt idx="37">
                  <c:v>2304</c:v>
                </c:pt>
                <c:pt idx="38">
                  <c:v>2368</c:v>
                </c:pt>
                <c:pt idx="39">
                  <c:v>2432</c:v>
                </c:pt>
                <c:pt idx="40">
                  <c:v>2496</c:v>
                </c:pt>
                <c:pt idx="41">
                  <c:v>2560</c:v>
                </c:pt>
                <c:pt idx="42">
                  <c:v>2624</c:v>
                </c:pt>
                <c:pt idx="43">
                  <c:v>2688</c:v>
                </c:pt>
                <c:pt idx="44">
                  <c:v>2752</c:v>
                </c:pt>
                <c:pt idx="45">
                  <c:v>2816</c:v>
                </c:pt>
                <c:pt idx="46">
                  <c:v>2880</c:v>
                </c:pt>
                <c:pt idx="47">
                  <c:v>2944</c:v>
                </c:pt>
                <c:pt idx="48">
                  <c:v>3008</c:v>
                </c:pt>
                <c:pt idx="49">
                  <c:v>3072</c:v>
                </c:pt>
                <c:pt idx="50">
                  <c:v>3136</c:v>
                </c:pt>
                <c:pt idx="51">
                  <c:v>3200</c:v>
                </c:pt>
                <c:pt idx="52">
                  <c:v>3264</c:v>
                </c:pt>
                <c:pt idx="53">
                  <c:v>3328</c:v>
                </c:pt>
                <c:pt idx="54">
                  <c:v>3392</c:v>
                </c:pt>
                <c:pt idx="55">
                  <c:v>3456</c:v>
                </c:pt>
                <c:pt idx="56">
                  <c:v>3520</c:v>
                </c:pt>
                <c:pt idx="57">
                  <c:v>3584</c:v>
                </c:pt>
                <c:pt idx="58">
                  <c:v>3648</c:v>
                </c:pt>
                <c:pt idx="59">
                  <c:v>3712</c:v>
                </c:pt>
                <c:pt idx="60">
                  <c:v>3776</c:v>
                </c:pt>
                <c:pt idx="61">
                  <c:v>3840</c:v>
                </c:pt>
                <c:pt idx="62">
                  <c:v>3904</c:v>
                </c:pt>
                <c:pt idx="63">
                  <c:v>3968</c:v>
                </c:pt>
                <c:pt idx="64">
                  <c:v>4032</c:v>
                </c:pt>
                <c:pt idx="65">
                  <c:v>4096</c:v>
                </c:pt>
                <c:pt idx="66">
                  <c:v>4160</c:v>
                </c:pt>
                <c:pt idx="67">
                  <c:v>4224</c:v>
                </c:pt>
                <c:pt idx="68">
                  <c:v>4288</c:v>
                </c:pt>
                <c:pt idx="69">
                  <c:v>4352</c:v>
                </c:pt>
                <c:pt idx="70">
                  <c:v>4416</c:v>
                </c:pt>
                <c:pt idx="71">
                  <c:v>4480</c:v>
                </c:pt>
                <c:pt idx="72">
                  <c:v>4544</c:v>
                </c:pt>
                <c:pt idx="73">
                  <c:v>4608</c:v>
                </c:pt>
                <c:pt idx="74">
                  <c:v>4672</c:v>
                </c:pt>
                <c:pt idx="75">
                  <c:v>4736</c:v>
                </c:pt>
                <c:pt idx="76">
                  <c:v>4800</c:v>
                </c:pt>
                <c:pt idx="77">
                  <c:v>4864</c:v>
                </c:pt>
                <c:pt idx="78">
                  <c:v>4928</c:v>
                </c:pt>
                <c:pt idx="79">
                  <c:v>4992</c:v>
                </c:pt>
                <c:pt idx="80">
                  <c:v>5056</c:v>
                </c:pt>
                <c:pt idx="81">
                  <c:v>5120</c:v>
                </c:pt>
                <c:pt idx="82">
                  <c:v>5184</c:v>
                </c:pt>
                <c:pt idx="83">
                  <c:v>5248</c:v>
                </c:pt>
                <c:pt idx="84">
                  <c:v>5312</c:v>
                </c:pt>
                <c:pt idx="85">
                  <c:v>5376</c:v>
                </c:pt>
                <c:pt idx="86">
                  <c:v>5440</c:v>
                </c:pt>
                <c:pt idx="87">
                  <c:v>5504</c:v>
                </c:pt>
                <c:pt idx="88">
                  <c:v>5568</c:v>
                </c:pt>
                <c:pt idx="89">
                  <c:v>5632</c:v>
                </c:pt>
                <c:pt idx="90">
                  <c:v>5696</c:v>
                </c:pt>
                <c:pt idx="91">
                  <c:v>5760</c:v>
                </c:pt>
                <c:pt idx="92">
                  <c:v>5824</c:v>
                </c:pt>
                <c:pt idx="93">
                  <c:v>5888</c:v>
                </c:pt>
                <c:pt idx="94">
                  <c:v>5952</c:v>
                </c:pt>
                <c:pt idx="95">
                  <c:v>6016</c:v>
                </c:pt>
                <c:pt idx="96">
                  <c:v>6080</c:v>
                </c:pt>
                <c:pt idx="97">
                  <c:v>6144</c:v>
                </c:pt>
                <c:pt idx="98">
                  <c:v>6272</c:v>
                </c:pt>
                <c:pt idx="99">
                  <c:v>6400</c:v>
                </c:pt>
                <c:pt idx="100">
                  <c:v>6528</c:v>
                </c:pt>
                <c:pt idx="101">
                  <c:v>6656</c:v>
                </c:pt>
                <c:pt idx="102">
                  <c:v>6784</c:v>
                </c:pt>
                <c:pt idx="103">
                  <c:v>6912</c:v>
                </c:pt>
                <c:pt idx="104">
                  <c:v>7040</c:v>
                </c:pt>
                <c:pt idx="105">
                  <c:v>7168</c:v>
                </c:pt>
                <c:pt idx="106">
                  <c:v>7296</c:v>
                </c:pt>
                <c:pt idx="107">
                  <c:v>7424</c:v>
                </c:pt>
                <c:pt idx="108">
                  <c:v>7552</c:v>
                </c:pt>
                <c:pt idx="109">
                  <c:v>7680</c:v>
                </c:pt>
                <c:pt idx="110">
                  <c:v>7808</c:v>
                </c:pt>
                <c:pt idx="111">
                  <c:v>7936</c:v>
                </c:pt>
                <c:pt idx="112">
                  <c:v>8064</c:v>
                </c:pt>
                <c:pt idx="113">
                  <c:v>8192</c:v>
                </c:pt>
              </c:numCache>
            </c:numRef>
          </c:xVal>
          <c:yVal>
            <c:numRef>
              <c:f>'BLER-2'!$J$501:$J$614</c:f>
              <c:numCache>
                <c:formatCode>General</c:formatCode>
                <c:ptCount val="114"/>
                <c:pt idx="0">
                  <c:v>1.5037299999999993</c:v>
                </c:pt>
                <c:pt idx="1">
                  <c:v>1.4987899999999998</c:v>
                </c:pt>
                <c:pt idx="2">
                  <c:v>1.4779899999999992</c:v>
                </c:pt>
                <c:pt idx="3">
                  <c:v>1.4558199999999992</c:v>
                </c:pt>
                <c:pt idx="4">
                  <c:v>1.3949199999999999</c:v>
                </c:pt>
                <c:pt idx="5">
                  <c:v>1.36955</c:v>
                </c:pt>
                <c:pt idx="6">
                  <c:v>1.4240699999999993</c:v>
                </c:pt>
                <c:pt idx="7">
                  <c:v>2.1830599999999998</c:v>
                </c:pt>
                <c:pt idx="8">
                  <c:v>1.3290500000000001</c:v>
                </c:pt>
                <c:pt idx="9">
                  <c:v>1.6109199999999999</c:v>
                </c:pt>
                <c:pt idx="10">
                  <c:v>1.3711</c:v>
                </c:pt>
                <c:pt idx="11">
                  <c:v>1.3423499999999999</c:v>
                </c:pt>
                <c:pt idx="12">
                  <c:v>1.41028</c:v>
                </c:pt>
                <c:pt idx="13">
                  <c:v>1.35439</c:v>
                </c:pt>
                <c:pt idx="14">
                  <c:v>1.2814899999999998</c:v>
                </c:pt>
                <c:pt idx="15">
                  <c:v>1.4172299999999991</c:v>
                </c:pt>
                <c:pt idx="16">
                  <c:v>1.30829</c:v>
                </c:pt>
                <c:pt idx="17">
                  <c:v>1.27504</c:v>
                </c:pt>
                <c:pt idx="18">
                  <c:v>1.2459299999999991</c:v>
                </c:pt>
                <c:pt idx="19">
                  <c:v>1.3733599999999999</c:v>
                </c:pt>
                <c:pt idx="20">
                  <c:v>1.32023</c:v>
                </c:pt>
                <c:pt idx="21">
                  <c:v>1.2271999999999994</c:v>
                </c:pt>
                <c:pt idx="22">
                  <c:v>1.3637999999999992</c:v>
                </c:pt>
                <c:pt idx="23">
                  <c:v>1.2510299999999994</c:v>
                </c:pt>
                <c:pt idx="24">
                  <c:v>1.2199399999999994</c:v>
                </c:pt>
                <c:pt idx="25">
                  <c:v>1.29531</c:v>
                </c:pt>
                <c:pt idx="26">
                  <c:v>1.21227</c:v>
                </c:pt>
                <c:pt idx="27">
                  <c:v>1.1844600000000001</c:v>
                </c:pt>
                <c:pt idx="28">
                  <c:v>1.1963800000000007</c:v>
                </c:pt>
                <c:pt idx="29">
                  <c:v>1.2160299999999993</c:v>
                </c:pt>
                <c:pt idx="30">
                  <c:v>1.1780400000000006</c:v>
                </c:pt>
                <c:pt idx="31">
                  <c:v>1.2012899999999993</c:v>
                </c:pt>
                <c:pt idx="32">
                  <c:v>1.1693499999999999</c:v>
                </c:pt>
                <c:pt idx="33">
                  <c:v>1.1893899999999999</c:v>
                </c:pt>
                <c:pt idx="34">
                  <c:v>1.13148</c:v>
                </c:pt>
                <c:pt idx="35">
                  <c:v>1.15167</c:v>
                </c:pt>
                <c:pt idx="36">
                  <c:v>1.1330100000000001</c:v>
                </c:pt>
                <c:pt idx="37">
                  <c:v>1.1260500000000007</c:v>
                </c:pt>
                <c:pt idx="38">
                  <c:v>1.1769099999999999</c:v>
                </c:pt>
                <c:pt idx="39">
                  <c:v>1.1305499999999999</c:v>
                </c:pt>
                <c:pt idx="40">
                  <c:v>1.07447</c:v>
                </c:pt>
                <c:pt idx="41">
                  <c:v>1.1127400000000001</c:v>
                </c:pt>
                <c:pt idx="42">
                  <c:v>1.11076</c:v>
                </c:pt>
                <c:pt idx="43">
                  <c:v>1.0884499999999999</c:v>
                </c:pt>
                <c:pt idx="44">
                  <c:v>1.11636</c:v>
                </c:pt>
                <c:pt idx="45">
                  <c:v>1.0850199999999999</c:v>
                </c:pt>
                <c:pt idx="46">
                  <c:v>1.1006499999999999</c:v>
                </c:pt>
                <c:pt idx="47">
                  <c:v>1.0220800000000001</c:v>
                </c:pt>
                <c:pt idx="48">
                  <c:v>1.0421100000000001</c:v>
                </c:pt>
                <c:pt idx="49">
                  <c:v>1.0845499999999999</c:v>
                </c:pt>
                <c:pt idx="50">
                  <c:v>1.0519799999999992</c:v>
                </c:pt>
                <c:pt idx="51">
                  <c:v>1.02206</c:v>
                </c:pt>
                <c:pt idx="52">
                  <c:v>1.0313299999999994</c:v>
                </c:pt>
                <c:pt idx="53">
                  <c:v>0.99994799999999961</c:v>
                </c:pt>
                <c:pt idx="54">
                  <c:v>1.1828799999999999</c:v>
                </c:pt>
                <c:pt idx="55">
                  <c:v>0.99736799999999948</c:v>
                </c:pt>
                <c:pt idx="56">
                  <c:v>0.9695669999999994</c:v>
                </c:pt>
                <c:pt idx="57">
                  <c:v>0.99218299999999948</c:v>
                </c:pt>
                <c:pt idx="58">
                  <c:v>1.0113699999999994</c:v>
                </c:pt>
                <c:pt idx="59">
                  <c:v>0.99296599999999968</c:v>
                </c:pt>
                <c:pt idx="60">
                  <c:v>0.97506000000000004</c:v>
                </c:pt>
                <c:pt idx="61">
                  <c:v>0.99594899999999997</c:v>
                </c:pt>
                <c:pt idx="62">
                  <c:v>0.97921400000000003</c:v>
                </c:pt>
                <c:pt idx="63">
                  <c:v>0.97613300000000003</c:v>
                </c:pt>
                <c:pt idx="64">
                  <c:v>0.96396999999999999</c:v>
                </c:pt>
                <c:pt idx="65">
                  <c:v>0.93865200000000004</c:v>
                </c:pt>
                <c:pt idx="66">
                  <c:v>0.97861699999999996</c:v>
                </c:pt>
                <c:pt idx="67">
                  <c:v>0.96156699999999939</c:v>
                </c:pt>
                <c:pt idx="68">
                  <c:v>0.95075600000000005</c:v>
                </c:pt>
                <c:pt idx="69">
                  <c:v>0.93335999999999997</c:v>
                </c:pt>
                <c:pt idx="70">
                  <c:v>0.94127799999999961</c:v>
                </c:pt>
                <c:pt idx="71">
                  <c:v>0.93098899999999996</c:v>
                </c:pt>
                <c:pt idx="72">
                  <c:v>0.91736699999999949</c:v>
                </c:pt>
                <c:pt idx="73">
                  <c:v>0.9155179999999995</c:v>
                </c:pt>
                <c:pt idx="74">
                  <c:v>0.98282400000000003</c:v>
                </c:pt>
                <c:pt idx="75">
                  <c:v>0.93036099999999966</c:v>
                </c:pt>
                <c:pt idx="76">
                  <c:v>0.90985000000000005</c:v>
                </c:pt>
                <c:pt idx="77">
                  <c:v>0.94698899999999997</c:v>
                </c:pt>
                <c:pt idx="78">
                  <c:v>0.93493899999999996</c:v>
                </c:pt>
                <c:pt idx="79">
                  <c:v>0.93567400000000034</c:v>
                </c:pt>
                <c:pt idx="80">
                  <c:v>0.93544400000000005</c:v>
                </c:pt>
                <c:pt idx="81">
                  <c:v>0.91402300000000003</c:v>
                </c:pt>
                <c:pt idx="82">
                  <c:v>0.94113199999999997</c:v>
                </c:pt>
                <c:pt idx="83">
                  <c:v>0.93011999999999961</c:v>
                </c:pt>
                <c:pt idx="84">
                  <c:v>0.92380300000000004</c:v>
                </c:pt>
                <c:pt idx="85">
                  <c:v>0.90885800000000005</c:v>
                </c:pt>
                <c:pt idx="86">
                  <c:v>0.92395700000000003</c:v>
                </c:pt>
                <c:pt idx="87">
                  <c:v>0.89973700000000001</c:v>
                </c:pt>
                <c:pt idx="88">
                  <c:v>0.89472099999999999</c:v>
                </c:pt>
                <c:pt idx="89">
                  <c:v>0.91908000000000001</c:v>
                </c:pt>
                <c:pt idx="90">
                  <c:v>0.8783000000000003</c:v>
                </c:pt>
                <c:pt idx="91">
                  <c:v>0.89562100000000033</c:v>
                </c:pt>
                <c:pt idx="92">
                  <c:v>0.88511299999999948</c:v>
                </c:pt>
                <c:pt idx="93">
                  <c:v>0.87977600000000034</c:v>
                </c:pt>
                <c:pt idx="94">
                  <c:v>0.88577899999999998</c:v>
                </c:pt>
                <c:pt idx="95">
                  <c:v>0.88134100000000004</c:v>
                </c:pt>
                <c:pt idx="96">
                  <c:v>0.8835619999999994</c:v>
                </c:pt>
                <c:pt idx="97">
                  <c:v>0.87621300000000002</c:v>
                </c:pt>
                <c:pt idx="98">
                  <c:v>0.85241699999999965</c:v>
                </c:pt>
                <c:pt idx="99">
                  <c:v>0.88638899999999965</c:v>
                </c:pt>
                <c:pt idx="100">
                  <c:v>0.86575700000000033</c:v>
                </c:pt>
                <c:pt idx="101">
                  <c:v>0.86364200000000035</c:v>
                </c:pt>
                <c:pt idx="102">
                  <c:v>0.87385800000000036</c:v>
                </c:pt>
                <c:pt idx="103">
                  <c:v>0.86998100000000034</c:v>
                </c:pt>
                <c:pt idx="104">
                  <c:v>0.85797699999999999</c:v>
                </c:pt>
                <c:pt idx="105">
                  <c:v>0.86337299999999961</c:v>
                </c:pt>
                <c:pt idx="106">
                  <c:v>0.8520420000000003</c:v>
                </c:pt>
                <c:pt idx="107">
                  <c:v>0.87079600000000035</c:v>
                </c:pt>
                <c:pt idx="108">
                  <c:v>0.85116800000000004</c:v>
                </c:pt>
                <c:pt idx="109">
                  <c:v>0.84898899999999999</c:v>
                </c:pt>
                <c:pt idx="110">
                  <c:v>0.84066799999999997</c:v>
                </c:pt>
                <c:pt idx="111">
                  <c:v>0.84476399999999996</c:v>
                </c:pt>
                <c:pt idx="112">
                  <c:v>0.83927099999999999</c:v>
                </c:pt>
                <c:pt idx="113">
                  <c:v>0.83618800000000004</c:v>
                </c:pt>
              </c:numCache>
            </c:numRef>
          </c:yVal>
          <c:smooth val="1"/>
        </c:ser>
        <c:ser>
          <c:idx val="2"/>
          <c:order val="1"/>
          <c:tx>
            <c:v>Ericsson BG1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'BLER-2'!$M$3:$M$206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'BLER-2'!$N$411:$N$614</c:f>
              <c:numCache>
                <c:formatCode>General</c:formatCode>
                <c:ptCount val="204"/>
                <c:pt idx="0">
                  <c:v>3.9167499999999977</c:v>
                </c:pt>
                <c:pt idx="1">
                  <c:v>3.7275400000000012</c:v>
                </c:pt>
                <c:pt idx="2">
                  <c:v>3.5939800000000002</c:v>
                </c:pt>
                <c:pt idx="3">
                  <c:v>3.5811500000000001</c:v>
                </c:pt>
                <c:pt idx="4">
                  <c:v>3.4916499999999973</c:v>
                </c:pt>
                <c:pt idx="5">
                  <c:v>3.44937</c:v>
                </c:pt>
                <c:pt idx="6">
                  <c:v>3.3464499999999973</c:v>
                </c:pt>
                <c:pt idx="7">
                  <c:v>3.3145499999999983</c:v>
                </c:pt>
                <c:pt idx="8">
                  <c:v>3.2159800000000001</c:v>
                </c:pt>
                <c:pt idx="9">
                  <c:v>3.09728</c:v>
                </c:pt>
                <c:pt idx="10">
                  <c:v>2.8633600000000001</c:v>
                </c:pt>
                <c:pt idx="11">
                  <c:v>2.8293599999999985</c:v>
                </c:pt>
                <c:pt idx="12">
                  <c:v>2.61469</c:v>
                </c:pt>
                <c:pt idx="13">
                  <c:v>2.59552</c:v>
                </c:pt>
                <c:pt idx="14">
                  <c:v>2.5861999999999998</c:v>
                </c:pt>
                <c:pt idx="15">
                  <c:v>2.6512599999999988</c:v>
                </c:pt>
                <c:pt idx="16">
                  <c:v>2.5683199999999999</c:v>
                </c:pt>
                <c:pt idx="17">
                  <c:v>2.6398299999999986</c:v>
                </c:pt>
                <c:pt idx="18">
                  <c:v>2.56488</c:v>
                </c:pt>
                <c:pt idx="19">
                  <c:v>2.4297599999999986</c:v>
                </c:pt>
                <c:pt idx="20">
                  <c:v>2.4157499999999983</c:v>
                </c:pt>
                <c:pt idx="21">
                  <c:v>2.4643899999999999</c:v>
                </c:pt>
                <c:pt idx="22">
                  <c:v>2.4022799999999989</c:v>
                </c:pt>
                <c:pt idx="23">
                  <c:v>2.3895</c:v>
                </c:pt>
                <c:pt idx="24">
                  <c:v>2.3489800000000001</c:v>
                </c:pt>
                <c:pt idx="25">
                  <c:v>2.38259</c:v>
                </c:pt>
                <c:pt idx="26">
                  <c:v>2.3512499999999972</c:v>
                </c:pt>
                <c:pt idx="27">
                  <c:v>2.3721099999999988</c:v>
                </c:pt>
                <c:pt idx="28">
                  <c:v>2.1908099999999986</c:v>
                </c:pt>
                <c:pt idx="29">
                  <c:v>2.1671400000000012</c:v>
                </c:pt>
                <c:pt idx="30">
                  <c:v>2.1640299999999999</c:v>
                </c:pt>
                <c:pt idx="31">
                  <c:v>2.19258</c:v>
                </c:pt>
                <c:pt idx="32">
                  <c:v>2.1520599999999983</c:v>
                </c:pt>
                <c:pt idx="33">
                  <c:v>2.1869900000000002</c:v>
                </c:pt>
                <c:pt idx="34">
                  <c:v>2.1322099999999988</c:v>
                </c:pt>
                <c:pt idx="35">
                  <c:v>2.1273000000000013</c:v>
                </c:pt>
                <c:pt idx="36">
                  <c:v>2.0857299999999999</c:v>
                </c:pt>
                <c:pt idx="37">
                  <c:v>2.0660399999999997</c:v>
                </c:pt>
                <c:pt idx="38">
                  <c:v>2.0568599999999972</c:v>
                </c:pt>
                <c:pt idx="39">
                  <c:v>1.99942</c:v>
                </c:pt>
                <c:pt idx="40">
                  <c:v>2.0264399999999987</c:v>
                </c:pt>
                <c:pt idx="41">
                  <c:v>2.09538</c:v>
                </c:pt>
                <c:pt idx="42">
                  <c:v>2.0696300000000001</c:v>
                </c:pt>
                <c:pt idx="43">
                  <c:v>2.0517399999999997</c:v>
                </c:pt>
                <c:pt idx="44">
                  <c:v>1.9305099999999999</c:v>
                </c:pt>
                <c:pt idx="45">
                  <c:v>1.9235100000000001</c:v>
                </c:pt>
                <c:pt idx="46">
                  <c:v>1.9157599999999999</c:v>
                </c:pt>
                <c:pt idx="47">
                  <c:v>1.91252</c:v>
                </c:pt>
                <c:pt idx="48">
                  <c:v>1.8826499999999999</c:v>
                </c:pt>
                <c:pt idx="49">
                  <c:v>1.87174</c:v>
                </c:pt>
                <c:pt idx="50">
                  <c:v>1.85612</c:v>
                </c:pt>
                <c:pt idx="51">
                  <c:v>1.8634899999999999</c:v>
                </c:pt>
                <c:pt idx="52">
                  <c:v>1.8358299999999994</c:v>
                </c:pt>
                <c:pt idx="53">
                  <c:v>1.8417999999999994</c:v>
                </c:pt>
                <c:pt idx="54">
                  <c:v>1.8404199999999999</c:v>
                </c:pt>
                <c:pt idx="55">
                  <c:v>1.83948</c:v>
                </c:pt>
                <c:pt idx="56">
                  <c:v>1.87852</c:v>
                </c:pt>
                <c:pt idx="57">
                  <c:v>1.8354199999999998</c:v>
                </c:pt>
                <c:pt idx="58">
                  <c:v>1.85667</c:v>
                </c:pt>
                <c:pt idx="59">
                  <c:v>1.8180400000000001</c:v>
                </c:pt>
                <c:pt idx="60">
                  <c:v>1.7073599999999998</c:v>
                </c:pt>
                <c:pt idx="61">
                  <c:v>1.7489399999999993</c:v>
                </c:pt>
                <c:pt idx="62">
                  <c:v>1.73424</c:v>
                </c:pt>
                <c:pt idx="63">
                  <c:v>1.7312799999999993</c:v>
                </c:pt>
                <c:pt idx="64">
                  <c:v>1.6473100000000001</c:v>
                </c:pt>
                <c:pt idx="65">
                  <c:v>1.6852100000000001</c:v>
                </c:pt>
                <c:pt idx="66">
                  <c:v>1.67778</c:v>
                </c:pt>
                <c:pt idx="67">
                  <c:v>1.6598299999999993</c:v>
                </c:pt>
                <c:pt idx="68">
                  <c:v>1.6322099999999999</c:v>
                </c:pt>
                <c:pt idx="69">
                  <c:v>1.6556199999999999</c:v>
                </c:pt>
                <c:pt idx="70">
                  <c:v>1.57707</c:v>
                </c:pt>
                <c:pt idx="71">
                  <c:v>1.5706599999999999</c:v>
                </c:pt>
                <c:pt idx="72">
                  <c:v>1.5686800000000001</c:v>
                </c:pt>
                <c:pt idx="73">
                  <c:v>1.60673</c:v>
                </c:pt>
                <c:pt idx="74">
                  <c:v>1.5866400000000001</c:v>
                </c:pt>
                <c:pt idx="75">
                  <c:v>1.5686599999999999</c:v>
                </c:pt>
                <c:pt idx="76">
                  <c:v>1.55081</c:v>
                </c:pt>
                <c:pt idx="77">
                  <c:v>1.57056</c:v>
                </c:pt>
                <c:pt idx="78">
                  <c:v>1.4689999999999994</c:v>
                </c:pt>
                <c:pt idx="79">
                  <c:v>1.4724699999999993</c:v>
                </c:pt>
                <c:pt idx="80">
                  <c:v>1.47468</c:v>
                </c:pt>
                <c:pt idx="81">
                  <c:v>1.49288</c:v>
                </c:pt>
                <c:pt idx="82">
                  <c:v>1.4607399999999993</c:v>
                </c:pt>
                <c:pt idx="83">
                  <c:v>1.4547899999999998</c:v>
                </c:pt>
                <c:pt idx="84">
                  <c:v>1.4528399999999992</c:v>
                </c:pt>
                <c:pt idx="85">
                  <c:v>1.4541199999999999</c:v>
                </c:pt>
                <c:pt idx="86">
                  <c:v>1.4474699999999994</c:v>
                </c:pt>
                <c:pt idx="87">
                  <c:v>1.4185899999999998</c:v>
                </c:pt>
                <c:pt idx="88">
                  <c:v>1.4334899999999993</c:v>
                </c:pt>
                <c:pt idx="89">
                  <c:v>1.4207799999999993</c:v>
                </c:pt>
                <c:pt idx="90">
                  <c:v>1.4060699999999993</c:v>
                </c:pt>
                <c:pt idx="91">
                  <c:v>1.4015099999999994</c:v>
                </c:pt>
                <c:pt idx="92">
                  <c:v>1.37927</c:v>
                </c:pt>
                <c:pt idx="93">
                  <c:v>1.3880100000000006</c:v>
                </c:pt>
                <c:pt idx="94">
                  <c:v>1.3730100000000001</c:v>
                </c:pt>
                <c:pt idx="95">
                  <c:v>1.3369500000000001</c:v>
                </c:pt>
                <c:pt idx="96">
                  <c:v>1.3250999999999993</c:v>
                </c:pt>
                <c:pt idx="97">
                  <c:v>1.3128599999999999</c:v>
                </c:pt>
                <c:pt idx="98">
                  <c:v>1.3154999999999992</c:v>
                </c:pt>
                <c:pt idx="99">
                  <c:v>1.31247</c:v>
                </c:pt>
                <c:pt idx="100">
                  <c:v>1.2914399999999993</c:v>
                </c:pt>
                <c:pt idx="101">
                  <c:v>1.27227</c:v>
                </c:pt>
                <c:pt idx="102">
                  <c:v>1.2818599999999998</c:v>
                </c:pt>
                <c:pt idx="103">
                  <c:v>1.2602899999999999</c:v>
                </c:pt>
                <c:pt idx="104">
                  <c:v>1.23055</c:v>
                </c:pt>
                <c:pt idx="105">
                  <c:v>1.2405899999999999</c:v>
                </c:pt>
                <c:pt idx="106">
                  <c:v>1.2493399999999992</c:v>
                </c:pt>
                <c:pt idx="107">
                  <c:v>1.2657299999999994</c:v>
                </c:pt>
                <c:pt idx="108">
                  <c:v>1.2211299999999994</c:v>
                </c:pt>
                <c:pt idx="109">
                  <c:v>1.2191199999999998</c:v>
                </c:pt>
                <c:pt idx="110">
                  <c:v>1.1876599999999999</c:v>
                </c:pt>
                <c:pt idx="111">
                  <c:v>1.1903400000000006</c:v>
                </c:pt>
                <c:pt idx="112">
                  <c:v>1.1783600000000001</c:v>
                </c:pt>
                <c:pt idx="113">
                  <c:v>1.1789000000000001</c:v>
                </c:pt>
                <c:pt idx="114">
                  <c:v>1.1466700000000001</c:v>
                </c:pt>
                <c:pt idx="115">
                  <c:v>1.2124899999999998</c:v>
                </c:pt>
                <c:pt idx="116">
                  <c:v>1.1855</c:v>
                </c:pt>
                <c:pt idx="117">
                  <c:v>1.2024199999999998</c:v>
                </c:pt>
                <c:pt idx="118">
                  <c:v>1.1641600000000001</c:v>
                </c:pt>
                <c:pt idx="119">
                  <c:v>1.1752800000000001</c:v>
                </c:pt>
                <c:pt idx="120">
                  <c:v>1.1451800000000001</c:v>
                </c:pt>
                <c:pt idx="121">
                  <c:v>1.16089</c:v>
                </c:pt>
                <c:pt idx="122">
                  <c:v>1.13548</c:v>
                </c:pt>
                <c:pt idx="123">
                  <c:v>1.12564</c:v>
                </c:pt>
                <c:pt idx="124">
                  <c:v>1.13517</c:v>
                </c:pt>
                <c:pt idx="125">
                  <c:v>1.1192199999999999</c:v>
                </c:pt>
                <c:pt idx="126">
                  <c:v>1.1152500000000001</c:v>
                </c:pt>
                <c:pt idx="127">
                  <c:v>1.0867500000000001</c:v>
                </c:pt>
                <c:pt idx="128">
                  <c:v>1.0949800000000001</c:v>
                </c:pt>
                <c:pt idx="129">
                  <c:v>1.0628299999999993</c:v>
                </c:pt>
                <c:pt idx="130">
                  <c:v>1.0737399999999993</c:v>
                </c:pt>
                <c:pt idx="131">
                  <c:v>1.0494999999999994</c:v>
                </c:pt>
                <c:pt idx="132">
                  <c:v>1.0755299999999994</c:v>
                </c:pt>
                <c:pt idx="133">
                  <c:v>1.0637799999999993</c:v>
                </c:pt>
                <c:pt idx="134">
                  <c:v>1.0190299999999994</c:v>
                </c:pt>
                <c:pt idx="135">
                  <c:v>1.0152599999999998</c:v>
                </c:pt>
                <c:pt idx="136">
                  <c:v>1.01417</c:v>
                </c:pt>
                <c:pt idx="137">
                  <c:v>0.99253899999999939</c:v>
                </c:pt>
                <c:pt idx="138">
                  <c:v>0.98836599999999952</c:v>
                </c:pt>
                <c:pt idx="139">
                  <c:v>0.97827200000000003</c:v>
                </c:pt>
                <c:pt idx="140">
                  <c:v>1.0178799999999992</c:v>
                </c:pt>
                <c:pt idx="141">
                  <c:v>0.99921099999999941</c:v>
                </c:pt>
                <c:pt idx="142">
                  <c:v>0.97748699999999966</c:v>
                </c:pt>
                <c:pt idx="143">
                  <c:v>0.97510399999999997</c:v>
                </c:pt>
                <c:pt idx="144">
                  <c:v>0.96374500000000052</c:v>
                </c:pt>
                <c:pt idx="145">
                  <c:v>0.96850599999999998</c:v>
                </c:pt>
                <c:pt idx="146">
                  <c:v>0.94333699999999965</c:v>
                </c:pt>
                <c:pt idx="147">
                  <c:v>0.98900100000000002</c:v>
                </c:pt>
                <c:pt idx="148">
                  <c:v>1.00285</c:v>
                </c:pt>
                <c:pt idx="149">
                  <c:v>1.0010899999999998</c:v>
                </c:pt>
                <c:pt idx="150">
                  <c:v>0.94920899999999997</c:v>
                </c:pt>
                <c:pt idx="151">
                  <c:v>0.96336299999999953</c:v>
                </c:pt>
                <c:pt idx="152">
                  <c:v>0.95373300000000005</c:v>
                </c:pt>
                <c:pt idx="153">
                  <c:v>0.93124300000000004</c:v>
                </c:pt>
                <c:pt idx="154">
                  <c:v>0.92478099999999996</c:v>
                </c:pt>
                <c:pt idx="155">
                  <c:v>0.91073899999999997</c:v>
                </c:pt>
                <c:pt idx="156">
                  <c:v>0.9676100000000003</c:v>
                </c:pt>
                <c:pt idx="157">
                  <c:v>0.97459399999999996</c:v>
                </c:pt>
                <c:pt idx="158">
                  <c:v>0.96274900000000052</c:v>
                </c:pt>
                <c:pt idx="159">
                  <c:v>0.99175100000000005</c:v>
                </c:pt>
                <c:pt idx="160">
                  <c:v>1.00691</c:v>
                </c:pt>
                <c:pt idx="161">
                  <c:v>1.0063299999999993</c:v>
                </c:pt>
                <c:pt idx="162">
                  <c:v>1.024</c:v>
                </c:pt>
                <c:pt idx="163">
                  <c:v>0.98012500000000002</c:v>
                </c:pt>
                <c:pt idx="164">
                  <c:v>0.99724599999999997</c:v>
                </c:pt>
                <c:pt idx="165">
                  <c:v>0.99842999999999971</c:v>
                </c:pt>
                <c:pt idx="166">
                  <c:v>0.9718790000000006</c:v>
                </c:pt>
                <c:pt idx="167">
                  <c:v>0.94940899999999961</c:v>
                </c:pt>
                <c:pt idx="168">
                  <c:v>0.95153399999999966</c:v>
                </c:pt>
                <c:pt idx="169">
                  <c:v>0.97253699999999965</c:v>
                </c:pt>
                <c:pt idx="170">
                  <c:v>0.93375200000000003</c:v>
                </c:pt>
                <c:pt idx="171">
                  <c:v>0.91179600000000005</c:v>
                </c:pt>
                <c:pt idx="172">
                  <c:v>0.92273899999999998</c:v>
                </c:pt>
                <c:pt idx="174">
                  <c:v>0.91308699999999965</c:v>
                </c:pt>
                <c:pt idx="175">
                  <c:v>0.917435</c:v>
                </c:pt>
                <c:pt idx="176">
                  <c:v>0.89827500000000005</c:v>
                </c:pt>
                <c:pt idx="177">
                  <c:v>0.8813649999999994</c:v>
                </c:pt>
                <c:pt idx="178">
                  <c:v>0.90413199999999971</c:v>
                </c:pt>
                <c:pt idx="179">
                  <c:v>0.86988399999999999</c:v>
                </c:pt>
                <c:pt idx="180">
                  <c:v>0.86401099999999997</c:v>
                </c:pt>
                <c:pt idx="181">
                  <c:v>0.85063999999999995</c:v>
                </c:pt>
                <c:pt idx="182">
                  <c:v>0.85171200000000002</c:v>
                </c:pt>
                <c:pt idx="183">
                  <c:v>0.84407900000000036</c:v>
                </c:pt>
                <c:pt idx="184">
                  <c:v>0.85185599999999995</c:v>
                </c:pt>
                <c:pt idx="185">
                  <c:v>0.83110499999999998</c:v>
                </c:pt>
                <c:pt idx="186">
                  <c:v>0.82229900000000034</c:v>
                </c:pt>
                <c:pt idx="187">
                  <c:v>0.82509200000000005</c:v>
                </c:pt>
                <c:pt idx="188">
                  <c:v>0.87993200000000005</c:v>
                </c:pt>
                <c:pt idx="189">
                  <c:v>0.87559900000000035</c:v>
                </c:pt>
                <c:pt idx="190">
                  <c:v>0.85877099999999995</c:v>
                </c:pt>
                <c:pt idx="191">
                  <c:v>0.85743499999999961</c:v>
                </c:pt>
                <c:pt idx="192">
                  <c:v>0.82234499999999999</c:v>
                </c:pt>
                <c:pt idx="193">
                  <c:v>0.81761700000000004</c:v>
                </c:pt>
                <c:pt idx="194">
                  <c:v>0.81317399999999962</c:v>
                </c:pt>
                <c:pt idx="195">
                  <c:v>0.82308099999999962</c:v>
                </c:pt>
                <c:pt idx="196">
                  <c:v>0.85145099999999996</c:v>
                </c:pt>
                <c:pt idx="197">
                  <c:v>0.84223400000000004</c:v>
                </c:pt>
                <c:pt idx="198">
                  <c:v>0.82787100000000036</c:v>
                </c:pt>
                <c:pt idx="199">
                  <c:v>0.80950299999999953</c:v>
                </c:pt>
                <c:pt idx="200">
                  <c:v>0.81613400000000003</c:v>
                </c:pt>
                <c:pt idx="201">
                  <c:v>0.80542400000000003</c:v>
                </c:pt>
                <c:pt idx="202">
                  <c:v>0.79392799999999997</c:v>
                </c:pt>
                <c:pt idx="203">
                  <c:v>0.78743099999999966</c:v>
                </c:pt>
              </c:numCache>
            </c:numRef>
          </c:yVal>
          <c:smooth val="1"/>
        </c:ser>
        <c:ser>
          <c:idx val="3"/>
          <c:order val="2"/>
          <c:tx>
            <c:v>Ericsson BG2</c:v>
          </c:tx>
          <c:spPr>
            <a:ln>
              <a:solidFill>
                <a:srgbClr val="00B0F0"/>
              </a:solidFill>
            </a:ln>
          </c:spPr>
          <c:marker>
            <c:spPr>
              <a:ln>
                <a:solidFill>
                  <a:srgbClr val="00B0F0"/>
                </a:solidFill>
              </a:ln>
            </c:spPr>
          </c:marker>
          <c:xVal>
            <c:numRef>
              <c:f>'BLER-2'!$M$3:$M$206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'BLER-2'!$O$411:$O$614</c:f>
              <c:numCache>
                <c:formatCode>General</c:formatCode>
                <c:ptCount val="204"/>
                <c:pt idx="0">
                  <c:v>3.5486200000000001</c:v>
                </c:pt>
                <c:pt idx="1">
                  <c:v>3.5482300000000002</c:v>
                </c:pt>
                <c:pt idx="2">
                  <c:v>3.31853</c:v>
                </c:pt>
                <c:pt idx="3">
                  <c:v>3.1355999999999997</c:v>
                </c:pt>
                <c:pt idx="4">
                  <c:v>3.1123599999999985</c:v>
                </c:pt>
                <c:pt idx="5">
                  <c:v>2.9039700000000002</c:v>
                </c:pt>
                <c:pt idx="6">
                  <c:v>2.9845000000000002</c:v>
                </c:pt>
                <c:pt idx="7">
                  <c:v>2.8346799999999983</c:v>
                </c:pt>
                <c:pt idx="8">
                  <c:v>2.74586</c:v>
                </c:pt>
                <c:pt idx="9">
                  <c:v>2.7777099999999999</c:v>
                </c:pt>
                <c:pt idx="10">
                  <c:v>2.6003900000000013</c:v>
                </c:pt>
                <c:pt idx="11">
                  <c:v>2.55111</c:v>
                </c:pt>
                <c:pt idx="12">
                  <c:v>2.4406599999999985</c:v>
                </c:pt>
                <c:pt idx="13">
                  <c:v>2.6956699999999985</c:v>
                </c:pt>
                <c:pt idx="14">
                  <c:v>2.68682</c:v>
                </c:pt>
                <c:pt idx="15">
                  <c:v>2.5615299999999999</c:v>
                </c:pt>
                <c:pt idx="16">
                  <c:v>2.4554999999999985</c:v>
                </c:pt>
                <c:pt idx="17">
                  <c:v>2.3951799999999985</c:v>
                </c:pt>
                <c:pt idx="18">
                  <c:v>2.34213</c:v>
                </c:pt>
                <c:pt idx="19">
                  <c:v>2.3499999999999988</c:v>
                </c:pt>
                <c:pt idx="20">
                  <c:v>2.2020499999999985</c:v>
                </c:pt>
                <c:pt idx="21">
                  <c:v>2.3158499999999975</c:v>
                </c:pt>
                <c:pt idx="22">
                  <c:v>2.3211300000000001</c:v>
                </c:pt>
                <c:pt idx="23">
                  <c:v>2.2156399999999987</c:v>
                </c:pt>
                <c:pt idx="24">
                  <c:v>2.1339800000000002</c:v>
                </c:pt>
                <c:pt idx="25">
                  <c:v>2.0533100000000002</c:v>
                </c:pt>
                <c:pt idx="26">
                  <c:v>2.2434200000000013</c:v>
                </c:pt>
                <c:pt idx="27">
                  <c:v>2.1366899999999989</c:v>
                </c:pt>
                <c:pt idx="28">
                  <c:v>2.1534900000000001</c:v>
                </c:pt>
                <c:pt idx="29">
                  <c:v>2.2038700000000002</c:v>
                </c:pt>
                <c:pt idx="30">
                  <c:v>2.1670300000000013</c:v>
                </c:pt>
                <c:pt idx="31">
                  <c:v>2.13028</c:v>
                </c:pt>
                <c:pt idx="32">
                  <c:v>2.0987300000000002</c:v>
                </c:pt>
                <c:pt idx="33">
                  <c:v>2.0917399999999997</c:v>
                </c:pt>
                <c:pt idx="34">
                  <c:v>1.9845299999999999</c:v>
                </c:pt>
                <c:pt idx="35">
                  <c:v>1.95594</c:v>
                </c:pt>
                <c:pt idx="36">
                  <c:v>2.1036299999999999</c:v>
                </c:pt>
                <c:pt idx="37">
                  <c:v>2.0977100000000002</c:v>
                </c:pt>
                <c:pt idx="38">
                  <c:v>2.1108499999999983</c:v>
                </c:pt>
                <c:pt idx="39">
                  <c:v>2.0931700000000002</c:v>
                </c:pt>
                <c:pt idx="40">
                  <c:v>2.0888200000000001</c:v>
                </c:pt>
                <c:pt idx="41">
                  <c:v>2.0513599999999985</c:v>
                </c:pt>
                <c:pt idx="42">
                  <c:v>1.9866500000000007</c:v>
                </c:pt>
                <c:pt idx="43">
                  <c:v>1.97882</c:v>
                </c:pt>
                <c:pt idx="44">
                  <c:v>1.9191199999999999</c:v>
                </c:pt>
                <c:pt idx="45">
                  <c:v>1.9143800000000006</c:v>
                </c:pt>
                <c:pt idx="46">
                  <c:v>1.9607500000000007</c:v>
                </c:pt>
                <c:pt idx="47">
                  <c:v>1.9639</c:v>
                </c:pt>
                <c:pt idx="48">
                  <c:v>1.94659</c:v>
                </c:pt>
                <c:pt idx="49">
                  <c:v>1.9595</c:v>
                </c:pt>
                <c:pt idx="50">
                  <c:v>1.96079</c:v>
                </c:pt>
                <c:pt idx="51">
                  <c:v>1.8915899999999999</c:v>
                </c:pt>
                <c:pt idx="52">
                  <c:v>1.88212</c:v>
                </c:pt>
                <c:pt idx="53">
                  <c:v>1.8779299999999994</c:v>
                </c:pt>
                <c:pt idx="54">
                  <c:v>1.8466400000000001</c:v>
                </c:pt>
                <c:pt idx="55">
                  <c:v>1.8041199999999999</c:v>
                </c:pt>
                <c:pt idx="56">
                  <c:v>1.8360000000000001</c:v>
                </c:pt>
                <c:pt idx="57">
                  <c:v>1.8408199999999999</c:v>
                </c:pt>
                <c:pt idx="58">
                  <c:v>1.8382799999999999</c:v>
                </c:pt>
                <c:pt idx="59">
                  <c:v>1.8183199999999999</c:v>
                </c:pt>
                <c:pt idx="60">
                  <c:v>1.7610299999999994</c:v>
                </c:pt>
                <c:pt idx="61">
                  <c:v>1.7749599999999999</c:v>
                </c:pt>
                <c:pt idx="62">
                  <c:v>1.9956</c:v>
                </c:pt>
                <c:pt idx="63">
                  <c:v>1.9424999999999999</c:v>
                </c:pt>
                <c:pt idx="64">
                  <c:v>1.9201400000000006</c:v>
                </c:pt>
                <c:pt idx="65">
                  <c:v>1.8556999999999992</c:v>
                </c:pt>
                <c:pt idx="66">
                  <c:v>1.7751199999999998</c:v>
                </c:pt>
                <c:pt idx="67">
                  <c:v>1.7472099999999993</c:v>
                </c:pt>
                <c:pt idx="68">
                  <c:v>1.8040400000000001</c:v>
                </c:pt>
                <c:pt idx="69">
                  <c:v>1.7917599999999998</c:v>
                </c:pt>
                <c:pt idx="70">
                  <c:v>1.83514</c:v>
                </c:pt>
                <c:pt idx="71">
                  <c:v>1.8419399999999992</c:v>
                </c:pt>
                <c:pt idx="72">
                  <c:v>1.8466400000000001</c:v>
                </c:pt>
                <c:pt idx="73">
                  <c:v>1.7680800000000001</c:v>
                </c:pt>
                <c:pt idx="74">
                  <c:v>1.6884500000000007</c:v>
                </c:pt>
                <c:pt idx="75">
                  <c:v>1.68886</c:v>
                </c:pt>
                <c:pt idx="76">
                  <c:v>1.59202</c:v>
                </c:pt>
                <c:pt idx="77">
                  <c:v>1.5854699999999993</c:v>
                </c:pt>
                <c:pt idx="78">
                  <c:v>1.66099</c:v>
                </c:pt>
                <c:pt idx="79">
                  <c:v>1.68191</c:v>
                </c:pt>
                <c:pt idx="80">
                  <c:v>1.6840999999999999</c:v>
                </c:pt>
                <c:pt idx="81">
                  <c:v>1.6938</c:v>
                </c:pt>
                <c:pt idx="82">
                  <c:v>1.6656299999999993</c:v>
                </c:pt>
                <c:pt idx="83">
                  <c:v>1.62314</c:v>
                </c:pt>
                <c:pt idx="84">
                  <c:v>1.56681</c:v>
                </c:pt>
                <c:pt idx="85">
                  <c:v>1.5174999999999994</c:v>
                </c:pt>
                <c:pt idx="86">
                  <c:v>1.54901</c:v>
                </c:pt>
                <c:pt idx="87">
                  <c:v>1.48085</c:v>
                </c:pt>
                <c:pt idx="88">
                  <c:v>1.7010599999999998</c:v>
                </c:pt>
                <c:pt idx="89">
                  <c:v>1.6599199999999998</c:v>
                </c:pt>
                <c:pt idx="90">
                  <c:v>1.6888099999999999</c:v>
                </c:pt>
                <c:pt idx="91">
                  <c:v>1.61944</c:v>
                </c:pt>
                <c:pt idx="92">
                  <c:v>1.5442800000000001</c:v>
                </c:pt>
                <c:pt idx="93">
                  <c:v>1.44251</c:v>
                </c:pt>
                <c:pt idx="94">
                  <c:v>1.6805699999999999</c:v>
                </c:pt>
                <c:pt idx="95">
                  <c:v>1.7003999999999992</c:v>
                </c:pt>
                <c:pt idx="96">
                  <c:v>1.5423100000000001</c:v>
                </c:pt>
                <c:pt idx="97">
                  <c:v>1.4994799999999993</c:v>
                </c:pt>
                <c:pt idx="98">
                  <c:v>1.4259599999999992</c:v>
                </c:pt>
                <c:pt idx="99">
                  <c:v>1.3595299999999992</c:v>
                </c:pt>
                <c:pt idx="100">
                  <c:v>1.6052899999999999</c:v>
                </c:pt>
                <c:pt idx="101">
                  <c:v>1.6374599999999999</c:v>
                </c:pt>
                <c:pt idx="102">
                  <c:v>1.6374899999999999</c:v>
                </c:pt>
                <c:pt idx="103">
                  <c:v>1.6366000000000001</c:v>
                </c:pt>
                <c:pt idx="104">
                  <c:v>1.64185</c:v>
                </c:pt>
                <c:pt idx="105">
                  <c:v>1.61374</c:v>
                </c:pt>
                <c:pt idx="106">
                  <c:v>1.6079299999999994</c:v>
                </c:pt>
                <c:pt idx="107">
                  <c:v>1.4999199999999993</c:v>
                </c:pt>
                <c:pt idx="108">
                  <c:v>1.4117599999999992</c:v>
                </c:pt>
                <c:pt idx="109">
                  <c:v>1.34459</c:v>
                </c:pt>
                <c:pt idx="110">
                  <c:v>1.6096899999999998</c:v>
                </c:pt>
                <c:pt idx="111">
                  <c:v>1.5646599999999999</c:v>
                </c:pt>
                <c:pt idx="112">
                  <c:v>1.5458599999999998</c:v>
                </c:pt>
                <c:pt idx="113">
                  <c:v>1.5635999999999994</c:v>
                </c:pt>
                <c:pt idx="114">
                  <c:v>1.5398299999999994</c:v>
                </c:pt>
                <c:pt idx="115">
                  <c:v>1.45445</c:v>
                </c:pt>
                <c:pt idx="116">
                  <c:v>1.44614</c:v>
                </c:pt>
                <c:pt idx="117">
                  <c:v>1.4182299999999994</c:v>
                </c:pt>
                <c:pt idx="118">
                  <c:v>1.3862800000000006</c:v>
                </c:pt>
                <c:pt idx="119">
                  <c:v>1.3362700000000001</c:v>
                </c:pt>
                <c:pt idx="120">
                  <c:v>1.6383099999999999</c:v>
                </c:pt>
                <c:pt idx="121">
                  <c:v>1.6031899999999999</c:v>
                </c:pt>
                <c:pt idx="122">
                  <c:v>1.5589299999999993</c:v>
                </c:pt>
                <c:pt idx="123">
                  <c:v>1.6189899999999999</c:v>
                </c:pt>
                <c:pt idx="124">
                  <c:v>1.4808599999999998</c:v>
                </c:pt>
                <c:pt idx="125">
                  <c:v>1.3664099999999999</c:v>
                </c:pt>
                <c:pt idx="126">
                  <c:v>1.2592399999999992</c:v>
                </c:pt>
                <c:pt idx="127">
                  <c:v>1.5765</c:v>
                </c:pt>
                <c:pt idx="128">
                  <c:v>1.5629199999999999</c:v>
                </c:pt>
                <c:pt idx="129">
                  <c:v>1.4808399999999993</c:v>
                </c:pt>
                <c:pt idx="130">
                  <c:v>1.3880300000000001</c:v>
                </c:pt>
                <c:pt idx="131">
                  <c:v>1.2338699999999994</c:v>
                </c:pt>
                <c:pt idx="132">
                  <c:v>1.24468</c:v>
                </c:pt>
                <c:pt idx="133">
                  <c:v>1.3004</c:v>
                </c:pt>
                <c:pt idx="134">
                  <c:v>1.25414</c:v>
                </c:pt>
                <c:pt idx="135">
                  <c:v>1.3100400000000001</c:v>
                </c:pt>
                <c:pt idx="136">
                  <c:v>1.2244899999999999</c:v>
                </c:pt>
                <c:pt idx="137">
                  <c:v>1.2478399999999994</c:v>
                </c:pt>
                <c:pt idx="138">
                  <c:v>1.30636</c:v>
                </c:pt>
                <c:pt idx="139">
                  <c:v>1.2914199999999998</c:v>
                </c:pt>
                <c:pt idx="140">
                  <c:v>1.23915</c:v>
                </c:pt>
                <c:pt idx="141">
                  <c:v>1.2503599999999999</c:v>
                </c:pt>
                <c:pt idx="142">
                  <c:v>1.3085800000000001</c:v>
                </c:pt>
                <c:pt idx="143">
                  <c:v>1.2320199999999999</c:v>
                </c:pt>
                <c:pt idx="144">
                  <c:v>1.28643</c:v>
                </c:pt>
                <c:pt idx="145">
                  <c:v>1.2176199999999993</c:v>
                </c:pt>
                <c:pt idx="146">
                  <c:v>1.2927199999999999</c:v>
                </c:pt>
                <c:pt idx="147">
                  <c:v>1.3722099999999999</c:v>
                </c:pt>
                <c:pt idx="148">
                  <c:v>1.3060499999999999</c:v>
                </c:pt>
                <c:pt idx="149">
                  <c:v>1.2733199999999998</c:v>
                </c:pt>
                <c:pt idx="150">
                  <c:v>1.2332199999999998</c:v>
                </c:pt>
                <c:pt idx="151">
                  <c:v>1.3336399999999993</c:v>
                </c:pt>
                <c:pt idx="152">
                  <c:v>1.2977699999999994</c:v>
                </c:pt>
                <c:pt idx="153">
                  <c:v>1.32274</c:v>
                </c:pt>
                <c:pt idx="154">
                  <c:v>1.3758299999999994</c:v>
                </c:pt>
                <c:pt idx="155">
                  <c:v>1.3134599999999998</c:v>
                </c:pt>
                <c:pt idx="156">
                  <c:v>1.33134</c:v>
                </c:pt>
                <c:pt idx="157">
                  <c:v>1.29061</c:v>
                </c:pt>
                <c:pt idx="158">
                  <c:v>1.36083</c:v>
                </c:pt>
                <c:pt idx="160">
                  <c:v>1.31236</c:v>
                </c:pt>
                <c:pt idx="161">
                  <c:v>1.3876199999999999</c:v>
                </c:pt>
                <c:pt idx="162">
                  <c:v>1.3116899999999998</c:v>
                </c:pt>
                <c:pt idx="163">
                  <c:v>1.4135199999999992</c:v>
                </c:pt>
                <c:pt idx="164">
                  <c:v>1.4225399999999992</c:v>
                </c:pt>
                <c:pt idx="166">
                  <c:v>1.36595</c:v>
                </c:pt>
                <c:pt idx="167">
                  <c:v>1.3674299999999993</c:v>
                </c:pt>
                <c:pt idx="168">
                  <c:v>1.3563499999999999</c:v>
                </c:pt>
                <c:pt idx="169">
                  <c:v>1.4100299999999992</c:v>
                </c:pt>
                <c:pt idx="170">
                  <c:v>1.37066</c:v>
                </c:pt>
                <c:pt idx="171">
                  <c:v>1.4081299999999994</c:v>
                </c:pt>
                <c:pt idx="172">
                  <c:v>1.38581</c:v>
                </c:pt>
                <c:pt idx="173">
                  <c:v>1.3733599999999999</c:v>
                </c:pt>
                <c:pt idx="174">
                  <c:v>1.44661</c:v>
                </c:pt>
                <c:pt idx="175">
                  <c:v>1.4295599999999993</c:v>
                </c:pt>
                <c:pt idx="176">
                  <c:v>1.3672800000000001</c:v>
                </c:pt>
                <c:pt idx="177">
                  <c:v>1.39541</c:v>
                </c:pt>
                <c:pt idx="178">
                  <c:v>1.39612</c:v>
                </c:pt>
                <c:pt idx="179">
                  <c:v>1.39622</c:v>
                </c:pt>
                <c:pt idx="180">
                  <c:v>1.37226</c:v>
                </c:pt>
                <c:pt idx="181">
                  <c:v>1.51006</c:v>
                </c:pt>
                <c:pt idx="182">
                  <c:v>1.4568999999999994</c:v>
                </c:pt>
                <c:pt idx="183">
                  <c:v>1.4979799999999994</c:v>
                </c:pt>
                <c:pt idx="184">
                  <c:v>1.3736699999999993</c:v>
                </c:pt>
                <c:pt idx="185">
                  <c:v>1.4198499999999994</c:v>
                </c:pt>
                <c:pt idx="186">
                  <c:v>1.4655599999999998</c:v>
                </c:pt>
                <c:pt idx="187">
                  <c:v>1.4270599999999998</c:v>
                </c:pt>
                <c:pt idx="188">
                  <c:v>1.4037299999999986</c:v>
                </c:pt>
                <c:pt idx="189">
                  <c:v>1.5065</c:v>
                </c:pt>
                <c:pt idx="190">
                  <c:v>1.4868899999999998</c:v>
                </c:pt>
                <c:pt idx="191">
                  <c:v>1.5472999999999992</c:v>
                </c:pt>
                <c:pt idx="192">
                  <c:v>1.4776999999999993</c:v>
                </c:pt>
                <c:pt idx="193">
                  <c:v>1.4650899999999998</c:v>
                </c:pt>
                <c:pt idx="194">
                  <c:v>1.5211199999999998</c:v>
                </c:pt>
                <c:pt idx="195">
                  <c:v>1.5707199999999999</c:v>
                </c:pt>
                <c:pt idx="196">
                  <c:v>1.4454499999999992</c:v>
                </c:pt>
                <c:pt idx="197">
                  <c:v>1.52054</c:v>
                </c:pt>
                <c:pt idx="198">
                  <c:v>1.62558</c:v>
                </c:pt>
                <c:pt idx="199">
                  <c:v>1.48004</c:v>
                </c:pt>
                <c:pt idx="200">
                  <c:v>1.5337299999999994</c:v>
                </c:pt>
                <c:pt idx="201">
                  <c:v>1.52895</c:v>
                </c:pt>
                <c:pt idx="202">
                  <c:v>1.5176299999999994</c:v>
                </c:pt>
                <c:pt idx="203">
                  <c:v>1.6431199999999999</c:v>
                </c:pt>
              </c:numCache>
            </c:numRef>
          </c:yVal>
          <c:smooth val="1"/>
        </c:ser>
        <c:ser>
          <c:idx val="4"/>
          <c:order val="3"/>
          <c:tx>
            <c:v>Samsung L</c:v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'BLER-2'!$V$3:$V$206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'BLER-2'!$W$411:$W$614</c:f>
              <c:numCache>
                <c:formatCode>General</c:formatCode>
                <c:ptCount val="204"/>
                <c:pt idx="0">
                  <c:v>4.7763800000000014</c:v>
                </c:pt>
                <c:pt idx="1">
                  <c:v>4.1025499999999973</c:v>
                </c:pt>
                <c:pt idx="2">
                  <c:v>4.0758799999999997</c:v>
                </c:pt>
                <c:pt idx="3">
                  <c:v>3.5459900000000002</c:v>
                </c:pt>
                <c:pt idx="4">
                  <c:v>3.4698599999999988</c:v>
                </c:pt>
                <c:pt idx="5">
                  <c:v>3.4384599999999983</c:v>
                </c:pt>
                <c:pt idx="6">
                  <c:v>3.5576399999999997</c:v>
                </c:pt>
                <c:pt idx="7">
                  <c:v>3.1239900000000014</c:v>
                </c:pt>
                <c:pt idx="8">
                  <c:v>3.0414599999999985</c:v>
                </c:pt>
                <c:pt idx="9">
                  <c:v>3.08643</c:v>
                </c:pt>
                <c:pt idx="10">
                  <c:v>2.9091999999999998</c:v>
                </c:pt>
                <c:pt idx="11">
                  <c:v>2.7507899999999998</c:v>
                </c:pt>
                <c:pt idx="12">
                  <c:v>2.8637199999999998</c:v>
                </c:pt>
                <c:pt idx="13">
                  <c:v>2.8685900000000002</c:v>
                </c:pt>
                <c:pt idx="14">
                  <c:v>2.6807300000000014</c:v>
                </c:pt>
                <c:pt idx="15">
                  <c:v>2.5191499999999984</c:v>
                </c:pt>
                <c:pt idx="16">
                  <c:v>2.6268099999999985</c:v>
                </c:pt>
                <c:pt idx="17">
                  <c:v>2.6066799999999986</c:v>
                </c:pt>
                <c:pt idx="18">
                  <c:v>2.4952599999999983</c:v>
                </c:pt>
                <c:pt idx="19">
                  <c:v>2.40103</c:v>
                </c:pt>
                <c:pt idx="20">
                  <c:v>2.5115499999999988</c:v>
                </c:pt>
                <c:pt idx="21">
                  <c:v>2.4138199999999985</c:v>
                </c:pt>
                <c:pt idx="22">
                  <c:v>2.3894199999999985</c:v>
                </c:pt>
                <c:pt idx="23">
                  <c:v>2.2376999999999998</c:v>
                </c:pt>
                <c:pt idx="24">
                  <c:v>2.39391</c:v>
                </c:pt>
                <c:pt idx="25">
                  <c:v>2.2680099999999999</c:v>
                </c:pt>
                <c:pt idx="26">
                  <c:v>2.2490600000000001</c:v>
                </c:pt>
                <c:pt idx="27">
                  <c:v>2.1850299999999998</c:v>
                </c:pt>
                <c:pt idx="28">
                  <c:v>2.2435000000000014</c:v>
                </c:pt>
                <c:pt idx="29">
                  <c:v>2.1307299999999998</c:v>
                </c:pt>
                <c:pt idx="30">
                  <c:v>2.0707499999999985</c:v>
                </c:pt>
                <c:pt idx="31">
                  <c:v>2.0598099999999988</c:v>
                </c:pt>
                <c:pt idx="32">
                  <c:v>2.1065399999999999</c:v>
                </c:pt>
                <c:pt idx="33">
                  <c:v>2.05531</c:v>
                </c:pt>
                <c:pt idx="34">
                  <c:v>2.0432199999999998</c:v>
                </c:pt>
                <c:pt idx="35">
                  <c:v>1.96469</c:v>
                </c:pt>
                <c:pt idx="36">
                  <c:v>2.0219299999999998</c:v>
                </c:pt>
                <c:pt idx="37">
                  <c:v>1.9780300000000006</c:v>
                </c:pt>
                <c:pt idx="38">
                  <c:v>1.9684800000000007</c:v>
                </c:pt>
                <c:pt idx="39">
                  <c:v>1.92771</c:v>
                </c:pt>
                <c:pt idx="40">
                  <c:v>1.9302900000000001</c:v>
                </c:pt>
                <c:pt idx="42">
                  <c:v>1.89662</c:v>
                </c:pt>
                <c:pt idx="43">
                  <c:v>1.8990100000000001</c:v>
                </c:pt>
                <c:pt idx="44">
                  <c:v>1.91954</c:v>
                </c:pt>
                <c:pt idx="45">
                  <c:v>1.89463</c:v>
                </c:pt>
                <c:pt idx="46">
                  <c:v>1.88286</c:v>
                </c:pt>
                <c:pt idx="47">
                  <c:v>1.8379599999999998</c:v>
                </c:pt>
                <c:pt idx="48">
                  <c:v>1.8423400000000001</c:v>
                </c:pt>
                <c:pt idx="49">
                  <c:v>1.85385</c:v>
                </c:pt>
                <c:pt idx="50">
                  <c:v>1.7825</c:v>
                </c:pt>
                <c:pt idx="51">
                  <c:v>1.7731699999999992</c:v>
                </c:pt>
                <c:pt idx="52">
                  <c:v>1.7450199999999998</c:v>
                </c:pt>
                <c:pt idx="53">
                  <c:v>1.76264</c:v>
                </c:pt>
                <c:pt idx="54">
                  <c:v>1.7642599999999999</c:v>
                </c:pt>
                <c:pt idx="55">
                  <c:v>1.7208599999999998</c:v>
                </c:pt>
                <c:pt idx="56">
                  <c:v>1.7166199999999998</c:v>
                </c:pt>
                <c:pt idx="57">
                  <c:v>1.6904999999999999</c:v>
                </c:pt>
                <c:pt idx="58">
                  <c:v>1.6968700000000001</c:v>
                </c:pt>
                <c:pt idx="59">
                  <c:v>1.6814199999999999</c:v>
                </c:pt>
                <c:pt idx="60">
                  <c:v>1.6982400000000006</c:v>
                </c:pt>
                <c:pt idx="61">
                  <c:v>1.6524300000000001</c:v>
                </c:pt>
                <c:pt idx="62">
                  <c:v>1.6493500000000001</c:v>
                </c:pt>
                <c:pt idx="63">
                  <c:v>1.6203500000000006</c:v>
                </c:pt>
                <c:pt idx="64">
                  <c:v>1.6172</c:v>
                </c:pt>
                <c:pt idx="65">
                  <c:v>1.5824</c:v>
                </c:pt>
                <c:pt idx="66">
                  <c:v>1.5433399999999993</c:v>
                </c:pt>
                <c:pt idx="67">
                  <c:v>1.5637999999999994</c:v>
                </c:pt>
                <c:pt idx="68">
                  <c:v>1.5629500000000001</c:v>
                </c:pt>
                <c:pt idx="69">
                  <c:v>1.54027</c:v>
                </c:pt>
                <c:pt idx="70">
                  <c:v>1.5412299999999994</c:v>
                </c:pt>
                <c:pt idx="71">
                  <c:v>1.52457</c:v>
                </c:pt>
                <c:pt idx="72">
                  <c:v>1.51217</c:v>
                </c:pt>
                <c:pt idx="73">
                  <c:v>1.4798399999999994</c:v>
                </c:pt>
                <c:pt idx="74">
                  <c:v>1.51545</c:v>
                </c:pt>
                <c:pt idx="75">
                  <c:v>1.5097299999999994</c:v>
                </c:pt>
                <c:pt idx="76">
                  <c:v>1.4532699999999994</c:v>
                </c:pt>
                <c:pt idx="77">
                  <c:v>1.4676299999999991</c:v>
                </c:pt>
                <c:pt idx="78">
                  <c:v>1.4349399999999994</c:v>
                </c:pt>
                <c:pt idx="79">
                  <c:v>1.4368299999999994</c:v>
                </c:pt>
                <c:pt idx="80">
                  <c:v>1.41675</c:v>
                </c:pt>
                <c:pt idx="81">
                  <c:v>1.4027399999999994</c:v>
                </c:pt>
                <c:pt idx="82">
                  <c:v>1.4214099999999994</c:v>
                </c:pt>
                <c:pt idx="83">
                  <c:v>1.4304299999999994</c:v>
                </c:pt>
                <c:pt idx="84">
                  <c:v>1.3750500000000001</c:v>
                </c:pt>
                <c:pt idx="85">
                  <c:v>1.3712500000000001</c:v>
                </c:pt>
                <c:pt idx="86">
                  <c:v>1.3801000000000001</c:v>
                </c:pt>
                <c:pt idx="87">
                  <c:v>1.36059</c:v>
                </c:pt>
                <c:pt idx="88">
                  <c:v>1.34954</c:v>
                </c:pt>
                <c:pt idx="89">
                  <c:v>1.34964</c:v>
                </c:pt>
                <c:pt idx="90">
                  <c:v>1.31711</c:v>
                </c:pt>
                <c:pt idx="91">
                  <c:v>1.3164899999999999</c:v>
                </c:pt>
                <c:pt idx="92">
                  <c:v>1.3229299999999993</c:v>
                </c:pt>
                <c:pt idx="93">
                  <c:v>1.29908</c:v>
                </c:pt>
                <c:pt idx="94">
                  <c:v>1.3131999999999993</c:v>
                </c:pt>
                <c:pt idx="95">
                  <c:v>1.2946599999999999</c:v>
                </c:pt>
                <c:pt idx="96">
                  <c:v>1.3204800000000001</c:v>
                </c:pt>
                <c:pt idx="97">
                  <c:v>1.2487199999999998</c:v>
                </c:pt>
                <c:pt idx="98">
                  <c:v>1.24007</c:v>
                </c:pt>
                <c:pt idx="99">
                  <c:v>1.2152699999999994</c:v>
                </c:pt>
                <c:pt idx="100">
                  <c:v>1.2444199999999999</c:v>
                </c:pt>
                <c:pt idx="101">
                  <c:v>1.2098099999999994</c:v>
                </c:pt>
                <c:pt idx="102">
                  <c:v>1.2042199999999998</c:v>
                </c:pt>
                <c:pt idx="103">
                  <c:v>1.2087699999999992</c:v>
                </c:pt>
                <c:pt idx="104">
                  <c:v>1.2010599999999998</c:v>
                </c:pt>
                <c:pt idx="105">
                  <c:v>1.2251599999999998</c:v>
                </c:pt>
                <c:pt idx="106">
                  <c:v>1.1707399999999999</c:v>
                </c:pt>
                <c:pt idx="107">
                  <c:v>1.1519999999999992</c:v>
                </c:pt>
                <c:pt idx="108">
                  <c:v>1.17296</c:v>
                </c:pt>
                <c:pt idx="109">
                  <c:v>1.14333</c:v>
                </c:pt>
                <c:pt idx="110">
                  <c:v>1.14961</c:v>
                </c:pt>
                <c:pt idx="111">
                  <c:v>1.1359599999999999</c:v>
                </c:pt>
                <c:pt idx="112">
                  <c:v>1.1413899999999999</c:v>
                </c:pt>
                <c:pt idx="113">
                  <c:v>1.12906</c:v>
                </c:pt>
                <c:pt idx="114">
                  <c:v>1.1138899999999998</c:v>
                </c:pt>
                <c:pt idx="115">
                  <c:v>1.0988199999999999</c:v>
                </c:pt>
                <c:pt idx="116">
                  <c:v>1.1197999999999992</c:v>
                </c:pt>
                <c:pt idx="117">
                  <c:v>1.14168</c:v>
                </c:pt>
                <c:pt idx="118">
                  <c:v>1.0980799999999999</c:v>
                </c:pt>
                <c:pt idx="119">
                  <c:v>1.09297</c:v>
                </c:pt>
                <c:pt idx="120">
                  <c:v>1.0645800000000001</c:v>
                </c:pt>
                <c:pt idx="121">
                  <c:v>1.05447</c:v>
                </c:pt>
                <c:pt idx="122">
                  <c:v>1.0851599999999999</c:v>
                </c:pt>
                <c:pt idx="123">
                  <c:v>1.0697699999999994</c:v>
                </c:pt>
                <c:pt idx="124">
                  <c:v>1.0411699999999993</c:v>
                </c:pt>
                <c:pt idx="125">
                  <c:v>1.0628299999999993</c:v>
                </c:pt>
                <c:pt idx="126">
                  <c:v>1.0496699999999994</c:v>
                </c:pt>
                <c:pt idx="127">
                  <c:v>1.0139399999999994</c:v>
                </c:pt>
                <c:pt idx="128">
                  <c:v>1.0218899999999993</c:v>
                </c:pt>
                <c:pt idx="129">
                  <c:v>1.01831</c:v>
                </c:pt>
                <c:pt idx="130">
                  <c:v>0.97783299999999962</c:v>
                </c:pt>
                <c:pt idx="131">
                  <c:v>0.9864159999999994</c:v>
                </c:pt>
                <c:pt idx="132">
                  <c:v>0.9758260000000003</c:v>
                </c:pt>
                <c:pt idx="133">
                  <c:v>0.97095299999999962</c:v>
                </c:pt>
                <c:pt idx="134">
                  <c:v>0.97603099999999998</c:v>
                </c:pt>
                <c:pt idx="135">
                  <c:v>0.96176700000000004</c:v>
                </c:pt>
                <c:pt idx="136">
                  <c:v>0.96427900000000033</c:v>
                </c:pt>
                <c:pt idx="137">
                  <c:v>0.96548299999999965</c:v>
                </c:pt>
                <c:pt idx="138">
                  <c:v>0.94211400000000001</c:v>
                </c:pt>
                <c:pt idx="139">
                  <c:v>0.93421100000000001</c:v>
                </c:pt>
                <c:pt idx="140">
                  <c:v>0.94621999999999962</c:v>
                </c:pt>
                <c:pt idx="141">
                  <c:v>0.91432199999999997</c:v>
                </c:pt>
                <c:pt idx="142">
                  <c:v>0.93591299999999966</c:v>
                </c:pt>
                <c:pt idx="143">
                  <c:v>0.93749099999999996</c:v>
                </c:pt>
                <c:pt idx="144">
                  <c:v>0.92858599999999969</c:v>
                </c:pt>
                <c:pt idx="145">
                  <c:v>0.93008100000000005</c:v>
                </c:pt>
                <c:pt idx="146">
                  <c:v>0.88756999999999953</c:v>
                </c:pt>
                <c:pt idx="147">
                  <c:v>0.92355999999999971</c:v>
                </c:pt>
                <c:pt idx="148">
                  <c:v>0.91986100000000004</c:v>
                </c:pt>
                <c:pt idx="149">
                  <c:v>0.90693500000000005</c:v>
                </c:pt>
                <c:pt idx="150">
                  <c:v>0.90123799999999965</c:v>
                </c:pt>
                <c:pt idx="151">
                  <c:v>0.88599099999999997</c:v>
                </c:pt>
                <c:pt idx="152">
                  <c:v>0.89221699999999948</c:v>
                </c:pt>
                <c:pt idx="153">
                  <c:v>0.90543499999999966</c:v>
                </c:pt>
                <c:pt idx="154">
                  <c:v>0.8667470000000006</c:v>
                </c:pt>
                <c:pt idx="155">
                  <c:v>0.86873000000000034</c:v>
                </c:pt>
                <c:pt idx="156">
                  <c:v>0.87394000000000061</c:v>
                </c:pt>
                <c:pt idx="157">
                  <c:v>0.87893200000000005</c:v>
                </c:pt>
                <c:pt idx="158">
                  <c:v>0.86918399999999996</c:v>
                </c:pt>
                <c:pt idx="159">
                  <c:v>0.85662400000000061</c:v>
                </c:pt>
                <c:pt idx="160">
                  <c:v>0.86821599999999999</c:v>
                </c:pt>
                <c:pt idx="161">
                  <c:v>0.87250899999999998</c:v>
                </c:pt>
                <c:pt idx="162">
                  <c:v>0.87446800000000002</c:v>
                </c:pt>
                <c:pt idx="163">
                  <c:v>0.86361200000000005</c:v>
                </c:pt>
                <c:pt idx="164">
                  <c:v>0.87326800000000004</c:v>
                </c:pt>
                <c:pt idx="165">
                  <c:v>0.86345700000000003</c:v>
                </c:pt>
                <c:pt idx="166">
                  <c:v>0.85677099999999995</c:v>
                </c:pt>
                <c:pt idx="167">
                  <c:v>0.86045899999999997</c:v>
                </c:pt>
                <c:pt idx="168">
                  <c:v>0.86123300000000003</c:v>
                </c:pt>
                <c:pt idx="169">
                  <c:v>0.84764600000000034</c:v>
                </c:pt>
                <c:pt idx="170">
                  <c:v>0.84050000000000002</c:v>
                </c:pt>
                <c:pt idx="171">
                  <c:v>0.85738999999999999</c:v>
                </c:pt>
                <c:pt idx="173">
                  <c:v>0.83768900000000035</c:v>
                </c:pt>
                <c:pt idx="174">
                  <c:v>0.85234699999999997</c:v>
                </c:pt>
                <c:pt idx="175">
                  <c:v>0.84604000000000035</c:v>
                </c:pt>
                <c:pt idx="176">
                  <c:v>0.84850599999999998</c:v>
                </c:pt>
                <c:pt idx="177">
                  <c:v>0.82472800000000035</c:v>
                </c:pt>
                <c:pt idx="178">
                  <c:v>0.82273099999999999</c:v>
                </c:pt>
                <c:pt idx="179">
                  <c:v>0.81747499999999962</c:v>
                </c:pt>
                <c:pt idx="180">
                  <c:v>0.817913</c:v>
                </c:pt>
                <c:pt idx="181">
                  <c:v>0.80004500000000034</c:v>
                </c:pt>
                <c:pt idx="182">
                  <c:v>0.81850800000000001</c:v>
                </c:pt>
                <c:pt idx="183">
                  <c:v>0.82832700000000004</c:v>
                </c:pt>
                <c:pt idx="184">
                  <c:v>0.82816500000000004</c:v>
                </c:pt>
                <c:pt idx="185">
                  <c:v>0.81077500000000036</c:v>
                </c:pt>
                <c:pt idx="186">
                  <c:v>0.80160799999999999</c:v>
                </c:pt>
                <c:pt idx="187">
                  <c:v>0.79957599999999962</c:v>
                </c:pt>
                <c:pt idx="188">
                  <c:v>0.79419399999999996</c:v>
                </c:pt>
                <c:pt idx="189">
                  <c:v>0.80904399999999999</c:v>
                </c:pt>
                <c:pt idx="190">
                  <c:v>0.79865799999999998</c:v>
                </c:pt>
                <c:pt idx="191">
                  <c:v>0.79979000000000033</c:v>
                </c:pt>
                <c:pt idx="192">
                  <c:v>0.789242</c:v>
                </c:pt>
                <c:pt idx="193">
                  <c:v>0.80358399999999941</c:v>
                </c:pt>
                <c:pt idx="194">
                  <c:v>0.79335699999999965</c:v>
                </c:pt>
                <c:pt idx="195">
                  <c:v>0.78257599999999972</c:v>
                </c:pt>
                <c:pt idx="196">
                  <c:v>0.79286500000000004</c:v>
                </c:pt>
                <c:pt idx="197">
                  <c:v>0.78667799999999999</c:v>
                </c:pt>
                <c:pt idx="198">
                  <c:v>0.78485899999999997</c:v>
                </c:pt>
                <c:pt idx="199">
                  <c:v>0.78065399999999996</c:v>
                </c:pt>
                <c:pt idx="200">
                  <c:v>0.78710100000000005</c:v>
                </c:pt>
                <c:pt idx="201">
                  <c:v>0.79608699999999966</c:v>
                </c:pt>
                <c:pt idx="202">
                  <c:v>0.78092300000000003</c:v>
                </c:pt>
                <c:pt idx="203">
                  <c:v>0.76983699999999999</c:v>
                </c:pt>
              </c:numCache>
            </c:numRef>
          </c:yVal>
          <c:smooth val="1"/>
        </c:ser>
        <c:ser>
          <c:idx val="5"/>
          <c:order val="4"/>
          <c:tx>
            <c:v>QC H1</c:v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'BLER-2'!$AA$411:$AA$614</c:f>
              <c:numCache>
                <c:formatCode>General</c:formatCode>
                <c:ptCount val="204"/>
                <c:pt idx="0">
                  <c:v>3.4827999999999997</c:v>
                </c:pt>
                <c:pt idx="1">
                  <c:v>3.3181999999999987</c:v>
                </c:pt>
                <c:pt idx="2">
                  <c:v>3.1086</c:v>
                </c:pt>
                <c:pt idx="3">
                  <c:v>3.0339999999999998</c:v>
                </c:pt>
                <c:pt idx="4">
                  <c:v>2.9293999999999998</c:v>
                </c:pt>
                <c:pt idx="5">
                  <c:v>2.9420999999999986</c:v>
                </c:pt>
                <c:pt idx="6">
                  <c:v>2.8647</c:v>
                </c:pt>
                <c:pt idx="7">
                  <c:v>2.7570000000000001</c:v>
                </c:pt>
                <c:pt idx="8">
                  <c:v>2.7246999999999999</c:v>
                </c:pt>
                <c:pt idx="9">
                  <c:v>2.6684999999999999</c:v>
                </c:pt>
                <c:pt idx="10">
                  <c:v>2.6027</c:v>
                </c:pt>
                <c:pt idx="11">
                  <c:v>2.4866999999999986</c:v>
                </c:pt>
                <c:pt idx="12">
                  <c:v>2.4415</c:v>
                </c:pt>
                <c:pt idx="13">
                  <c:v>2.4449000000000001</c:v>
                </c:pt>
                <c:pt idx="14">
                  <c:v>2.4385999999999997</c:v>
                </c:pt>
                <c:pt idx="15">
                  <c:v>2.3496999999999986</c:v>
                </c:pt>
                <c:pt idx="16">
                  <c:v>2.4239999999999999</c:v>
                </c:pt>
                <c:pt idx="17">
                  <c:v>2.3824999999999985</c:v>
                </c:pt>
                <c:pt idx="18">
                  <c:v>2.3544999999999985</c:v>
                </c:pt>
                <c:pt idx="19">
                  <c:v>2.2545999999999999</c:v>
                </c:pt>
                <c:pt idx="20">
                  <c:v>2.2965</c:v>
                </c:pt>
                <c:pt idx="21">
                  <c:v>2.2319999999999998</c:v>
                </c:pt>
                <c:pt idx="22">
                  <c:v>2.093</c:v>
                </c:pt>
                <c:pt idx="23">
                  <c:v>2.0876999999999999</c:v>
                </c:pt>
                <c:pt idx="24">
                  <c:v>2.1004999999999998</c:v>
                </c:pt>
                <c:pt idx="25">
                  <c:v>2.0697000000000001</c:v>
                </c:pt>
                <c:pt idx="26">
                  <c:v>2.0301</c:v>
                </c:pt>
                <c:pt idx="27">
                  <c:v>2.0213000000000001</c:v>
                </c:pt>
                <c:pt idx="28">
                  <c:v>1.9742999999999999</c:v>
                </c:pt>
                <c:pt idx="29">
                  <c:v>1.9973000000000001</c:v>
                </c:pt>
                <c:pt idx="30">
                  <c:v>1.9862000000000006</c:v>
                </c:pt>
                <c:pt idx="31">
                  <c:v>1.9538</c:v>
                </c:pt>
                <c:pt idx="32">
                  <c:v>1.9661000000000006</c:v>
                </c:pt>
                <c:pt idx="33">
                  <c:v>1.9287000000000001</c:v>
                </c:pt>
                <c:pt idx="34">
                  <c:v>1.9266000000000001</c:v>
                </c:pt>
                <c:pt idx="35">
                  <c:v>1.9043000000000001</c:v>
                </c:pt>
                <c:pt idx="36">
                  <c:v>1.8886000000000001</c:v>
                </c:pt>
                <c:pt idx="37">
                  <c:v>1.8769</c:v>
                </c:pt>
                <c:pt idx="38">
                  <c:v>1.8842000000000001</c:v>
                </c:pt>
                <c:pt idx="39">
                  <c:v>1.84</c:v>
                </c:pt>
                <c:pt idx="40">
                  <c:v>1.8629</c:v>
                </c:pt>
                <c:pt idx="41">
                  <c:v>1.8017999999999994</c:v>
                </c:pt>
                <c:pt idx="42">
                  <c:v>1.7988999999999993</c:v>
                </c:pt>
                <c:pt idx="43">
                  <c:v>1.7644</c:v>
                </c:pt>
                <c:pt idx="44">
                  <c:v>1.7733999999999994</c:v>
                </c:pt>
                <c:pt idx="45">
                  <c:v>1.7605</c:v>
                </c:pt>
                <c:pt idx="46">
                  <c:v>1.7489999999999994</c:v>
                </c:pt>
                <c:pt idx="47">
                  <c:v>1.7261</c:v>
                </c:pt>
                <c:pt idx="48">
                  <c:v>1.7565999999999993</c:v>
                </c:pt>
                <c:pt idx="49">
                  <c:v>1.7343999999999993</c:v>
                </c:pt>
                <c:pt idx="50">
                  <c:v>1.7363</c:v>
                </c:pt>
                <c:pt idx="51">
                  <c:v>1.6923999999999999</c:v>
                </c:pt>
                <c:pt idx="52">
                  <c:v>1.7216999999999993</c:v>
                </c:pt>
                <c:pt idx="53">
                  <c:v>1.6939</c:v>
                </c:pt>
                <c:pt idx="54">
                  <c:v>1.718</c:v>
                </c:pt>
                <c:pt idx="55">
                  <c:v>1.7038999999999989</c:v>
                </c:pt>
                <c:pt idx="56">
                  <c:v>1.6816</c:v>
                </c:pt>
                <c:pt idx="57">
                  <c:v>1.6822999999999999</c:v>
                </c:pt>
                <c:pt idx="58">
                  <c:v>1.6438999999999993</c:v>
                </c:pt>
                <c:pt idx="59">
                  <c:v>1.6541999999999999</c:v>
                </c:pt>
                <c:pt idx="60">
                  <c:v>1.6588000000000001</c:v>
                </c:pt>
                <c:pt idx="61">
                  <c:v>1.6294</c:v>
                </c:pt>
                <c:pt idx="62">
                  <c:v>1.6182000000000001</c:v>
                </c:pt>
                <c:pt idx="63">
                  <c:v>1.5549999999999993</c:v>
                </c:pt>
                <c:pt idx="64">
                  <c:v>1.6233</c:v>
                </c:pt>
                <c:pt idx="65">
                  <c:v>1.6101000000000001</c:v>
                </c:pt>
                <c:pt idx="66">
                  <c:v>1.5808</c:v>
                </c:pt>
                <c:pt idx="67">
                  <c:v>1.5531999999999992</c:v>
                </c:pt>
                <c:pt idx="68">
                  <c:v>1.5548999999999993</c:v>
                </c:pt>
                <c:pt idx="69">
                  <c:v>1.5181</c:v>
                </c:pt>
                <c:pt idx="70">
                  <c:v>1.5255999999999994</c:v>
                </c:pt>
                <c:pt idx="71">
                  <c:v>1.5351999999999992</c:v>
                </c:pt>
                <c:pt idx="72">
                  <c:v>1.5110999999999994</c:v>
                </c:pt>
                <c:pt idx="73">
                  <c:v>1.5202</c:v>
                </c:pt>
                <c:pt idx="74">
                  <c:v>1.4756999999999993</c:v>
                </c:pt>
                <c:pt idx="75">
                  <c:v>1.4692999999999994</c:v>
                </c:pt>
                <c:pt idx="76">
                  <c:v>1.4455999999999993</c:v>
                </c:pt>
                <c:pt idx="77">
                  <c:v>1.4875999999999994</c:v>
                </c:pt>
                <c:pt idx="78">
                  <c:v>1.4141999999999992</c:v>
                </c:pt>
                <c:pt idx="79">
                  <c:v>1.4304999999999994</c:v>
                </c:pt>
                <c:pt idx="80">
                  <c:v>1.4247999999999994</c:v>
                </c:pt>
                <c:pt idx="81">
                  <c:v>1.3796999999999993</c:v>
                </c:pt>
                <c:pt idx="82">
                  <c:v>1.3445</c:v>
                </c:pt>
                <c:pt idx="83">
                  <c:v>1.3755999999999993</c:v>
                </c:pt>
                <c:pt idx="84">
                  <c:v>1.3529</c:v>
                </c:pt>
                <c:pt idx="85">
                  <c:v>1.3646</c:v>
                </c:pt>
                <c:pt idx="86">
                  <c:v>1.3417999999999994</c:v>
                </c:pt>
                <c:pt idx="87">
                  <c:v>1.3469</c:v>
                </c:pt>
                <c:pt idx="88">
                  <c:v>1.3272999999999993</c:v>
                </c:pt>
                <c:pt idx="89">
                  <c:v>1.3153999999999992</c:v>
                </c:pt>
                <c:pt idx="90">
                  <c:v>1.3411999999999993</c:v>
                </c:pt>
                <c:pt idx="91">
                  <c:v>1.3320000000000001</c:v>
                </c:pt>
                <c:pt idx="92">
                  <c:v>1.3178999999999994</c:v>
                </c:pt>
                <c:pt idx="93">
                  <c:v>1.2924</c:v>
                </c:pt>
                <c:pt idx="94">
                  <c:v>1.2858999999999994</c:v>
                </c:pt>
                <c:pt idx="95">
                  <c:v>1.2670999999999992</c:v>
                </c:pt>
                <c:pt idx="96">
                  <c:v>1.2887</c:v>
                </c:pt>
                <c:pt idx="97">
                  <c:v>1.2757999999999994</c:v>
                </c:pt>
                <c:pt idx="98">
                  <c:v>1.2678999999999994</c:v>
                </c:pt>
                <c:pt idx="99">
                  <c:v>1.2396999999999994</c:v>
                </c:pt>
                <c:pt idx="100">
                  <c:v>1.2356999999999994</c:v>
                </c:pt>
                <c:pt idx="101">
                  <c:v>1.2395999999999994</c:v>
                </c:pt>
                <c:pt idx="102">
                  <c:v>1.2243999999999993</c:v>
                </c:pt>
                <c:pt idx="103">
                  <c:v>1.2504</c:v>
                </c:pt>
                <c:pt idx="104">
                  <c:v>1.2421</c:v>
                </c:pt>
                <c:pt idx="105">
                  <c:v>1.2182999999999993</c:v>
                </c:pt>
                <c:pt idx="106">
                  <c:v>1.2026999999999994</c:v>
                </c:pt>
                <c:pt idx="107">
                  <c:v>1.1953</c:v>
                </c:pt>
                <c:pt idx="108">
                  <c:v>1.2084999999999992</c:v>
                </c:pt>
                <c:pt idx="109">
                  <c:v>1.1462000000000001</c:v>
                </c:pt>
                <c:pt idx="110">
                  <c:v>1.1645000000000001</c:v>
                </c:pt>
                <c:pt idx="111">
                  <c:v>1.1835</c:v>
                </c:pt>
                <c:pt idx="112">
                  <c:v>1.1589</c:v>
                </c:pt>
                <c:pt idx="113">
                  <c:v>1.1494</c:v>
                </c:pt>
                <c:pt idx="114">
                  <c:v>1.1363000000000001</c:v>
                </c:pt>
                <c:pt idx="115">
                  <c:v>1.1365000000000001</c:v>
                </c:pt>
                <c:pt idx="116">
                  <c:v>1.1286</c:v>
                </c:pt>
                <c:pt idx="117">
                  <c:v>1.141</c:v>
                </c:pt>
                <c:pt idx="118">
                  <c:v>1.1617999999999993</c:v>
                </c:pt>
                <c:pt idx="119">
                  <c:v>1.1385000000000001</c:v>
                </c:pt>
                <c:pt idx="120">
                  <c:v>1.1477999999999993</c:v>
                </c:pt>
                <c:pt idx="121">
                  <c:v>1.1333</c:v>
                </c:pt>
                <c:pt idx="122">
                  <c:v>1.1069</c:v>
                </c:pt>
                <c:pt idx="123">
                  <c:v>1.1471</c:v>
                </c:pt>
                <c:pt idx="124">
                  <c:v>1.1062000000000001</c:v>
                </c:pt>
                <c:pt idx="125">
                  <c:v>1.0643</c:v>
                </c:pt>
                <c:pt idx="126">
                  <c:v>1.0665</c:v>
                </c:pt>
                <c:pt idx="127">
                  <c:v>1.0813999999999993</c:v>
                </c:pt>
                <c:pt idx="128">
                  <c:v>1.0802</c:v>
                </c:pt>
                <c:pt idx="129">
                  <c:v>1.0841000000000001</c:v>
                </c:pt>
                <c:pt idx="130">
                  <c:v>1.0836999999999994</c:v>
                </c:pt>
                <c:pt idx="131">
                  <c:v>1.0445</c:v>
                </c:pt>
                <c:pt idx="132">
                  <c:v>1.0483</c:v>
                </c:pt>
                <c:pt idx="133">
                  <c:v>1.0106999999999993</c:v>
                </c:pt>
                <c:pt idx="134">
                  <c:v>1.0165999999999993</c:v>
                </c:pt>
                <c:pt idx="135">
                  <c:v>1.0273999999999994</c:v>
                </c:pt>
                <c:pt idx="136">
                  <c:v>1.0274999999999994</c:v>
                </c:pt>
                <c:pt idx="137">
                  <c:v>1.0338999999999994</c:v>
                </c:pt>
                <c:pt idx="138">
                  <c:v>1.0001</c:v>
                </c:pt>
                <c:pt idx="139">
                  <c:v>0.97911000000000004</c:v>
                </c:pt>
                <c:pt idx="140">
                  <c:v>0.97765000000000035</c:v>
                </c:pt>
                <c:pt idx="141">
                  <c:v>0.97543000000000002</c:v>
                </c:pt>
                <c:pt idx="142">
                  <c:v>0.9883799999999997</c:v>
                </c:pt>
                <c:pt idx="143">
                  <c:v>0.99644999999999961</c:v>
                </c:pt>
                <c:pt idx="144">
                  <c:v>0.98712999999999962</c:v>
                </c:pt>
                <c:pt idx="145">
                  <c:v>0.96450000000000002</c:v>
                </c:pt>
                <c:pt idx="146">
                  <c:v>0.96462000000000048</c:v>
                </c:pt>
                <c:pt idx="147">
                  <c:v>0.9627800000000003</c:v>
                </c:pt>
                <c:pt idx="148">
                  <c:v>0.98033999999999966</c:v>
                </c:pt>
                <c:pt idx="149">
                  <c:v>0.97555000000000003</c:v>
                </c:pt>
                <c:pt idx="150">
                  <c:v>0.9919</c:v>
                </c:pt>
                <c:pt idx="151">
                  <c:v>1.0050999999999994</c:v>
                </c:pt>
                <c:pt idx="152">
                  <c:v>0.92989999999999995</c:v>
                </c:pt>
                <c:pt idx="153">
                  <c:v>0.94208999999999998</c:v>
                </c:pt>
                <c:pt idx="154">
                  <c:v>0.94938999999999996</c:v>
                </c:pt>
                <c:pt idx="155">
                  <c:v>0.96023000000000003</c:v>
                </c:pt>
                <c:pt idx="156">
                  <c:v>0.98653999999999953</c:v>
                </c:pt>
                <c:pt idx="157">
                  <c:v>0.95503000000000005</c:v>
                </c:pt>
                <c:pt idx="158">
                  <c:v>0.92315000000000003</c:v>
                </c:pt>
                <c:pt idx="159">
                  <c:v>0.91671000000000002</c:v>
                </c:pt>
                <c:pt idx="160">
                  <c:v>0.92386000000000001</c:v>
                </c:pt>
                <c:pt idx="161">
                  <c:v>0.91335999999999962</c:v>
                </c:pt>
                <c:pt idx="162">
                  <c:v>0.91244000000000003</c:v>
                </c:pt>
                <c:pt idx="163">
                  <c:v>0.92250999999999972</c:v>
                </c:pt>
                <c:pt idx="164">
                  <c:v>0.93652000000000002</c:v>
                </c:pt>
                <c:pt idx="165">
                  <c:v>0.93415000000000004</c:v>
                </c:pt>
                <c:pt idx="166">
                  <c:v>0.96423000000000003</c:v>
                </c:pt>
                <c:pt idx="167">
                  <c:v>0.93693000000000004</c:v>
                </c:pt>
                <c:pt idx="168">
                  <c:v>0.95065000000000033</c:v>
                </c:pt>
                <c:pt idx="169">
                  <c:v>0.95721000000000001</c:v>
                </c:pt>
                <c:pt idx="170">
                  <c:v>0.93920999999999999</c:v>
                </c:pt>
                <c:pt idx="171">
                  <c:v>0.92750999999999961</c:v>
                </c:pt>
                <c:pt idx="172">
                  <c:v>0.91278999999999999</c:v>
                </c:pt>
                <c:pt idx="173">
                  <c:v>0.89393999999999996</c:v>
                </c:pt>
                <c:pt idx="174">
                  <c:v>0.88983999999999996</c:v>
                </c:pt>
                <c:pt idx="175">
                  <c:v>0.88778999999999997</c:v>
                </c:pt>
                <c:pt idx="176">
                  <c:v>0.88798999999999961</c:v>
                </c:pt>
                <c:pt idx="177">
                  <c:v>0.88350999999999968</c:v>
                </c:pt>
                <c:pt idx="178">
                  <c:v>0.91483999999999999</c:v>
                </c:pt>
                <c:pt idx="179">
                  <c:v>0.89632000000000001</c:v>
                </c:pt>
                <c:pt idx="180">
                  <c:v>0.92323</c:v>
                </c:pt>
                <c:pt idx="181">
                  <c:v>0.92725999999999997</c:v>
                </c:pt>
                <c:pt idx="182">
                  <c:v>0.93899999999999995</c:v>
                </c:pt>
                <c:pt idx="183">
                  <c:v>0.90678000000000003</c:v>
                </c:pt>
                <c:pt idx="184">
                  <c:v>0.88671999999999962</c:v>
                </c:pt>
                <c:pt idx="185">
                  <c:v>0.88651999999999953</c:v>
                </c:pt>
                <c:pt idx="186">
                  <c:v>0.87361000000000033</c:v>
                </c:pt>
                <c:pt idx="187">
                  <c:v>0.86956</c:v>
                </c:pt>
                <c:pt idx="188">
                  <c:v>0.83942000000000005</c:v>
                </c:pt>
                <c:pt idx="189">
                  <c:v>0.85470000000000035</c:v>
                </c:pt>
                <c:pt idx="190">
                  <c:v>0.87388999999999994</c:v>
                </c:pt>
                <c:pt idx="191">
                  <c:v>0.87274000000000052</c:v>
                </c:pt>
                <c:pt idx="192">
                  <c:v>0.87178999999999995</c:v>
                </c:pt>
                <c:pt idx="193">
                  <c:v>0.86466000000000032</c:v>
                </c:pt>
                <c:pt idx="194">
                  <c:v>0.84362000000000048</c:v>
                </c:pt>
                <c:pt idx="195">
                  <c:v>0.84419999999999995</c:v>
                </c:pt>
                <c:pt idx="196">
                  <c:v>0.85623000000000005</c:v>
                </c:pt>
                <c:pt idx="197">
                  <c:v>0.85701000000000005</c:v>
                </c:pt>
                <c:pt idx="198">
                  <c:v>0.86511000000000005</c:v>
                </c:pt>
                <c:pt idx="199">
                  <c:v>0.87705999999999995</c:v>
                </c:pt>
                <c:pt idx="200">
                  <c:v>0.85889000000000049</c:v>
                </c:pt>
                <c:pt idx="201">
                  <c:v>0.85645000000000004</c:v>
                </c:pt>
                <c:pt idx="202">
                  <c:v>0.86341000000000001</c:v>
                </c:pt>
                <c:pt idx="203">
                  <c:v>0.86664000000000052</c:v>
                </c:pt>
              </c:numCache>
            </c:numRef>
          </c:yVal>
          <c:smooth val="1"/>
        </c:ser>
        <c:ser>
          <c:idx val="7"/>
          <c:order val="5"/>
          <c:tx>
            <c:v>QC H2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'BLER-2'!$AC$411:$AC$614</c:f>
              <c:numCache>
                <c:formatCode>General</c:formatCode>
                <c:ptCount val="204"/>
                <c:pt idx="0">
                  <c:v>3.2772999999999999</c:v>
                </c:pt>
                <c:pt idx="1">
                  <c:v>3.3091999999999997</c:v>
                </c:pt>
                <c:pt idx="2">
                  <c:v>3.0133999999999999</c:v>
                </c:pt>
                <c:pt idx="3">
                  <c:v>2.9491000000000001</c:v>
                </c:pt>
                <c:pt idx="4">
                  <c:v>2.9275000000000002</c:v>
                </c:pt>
                <c:pt idx="5">
                  <c:v>2.8333999999999997</c:v>
                </c:pt>
                <c:pt idx="6">
                  <c:v>2.7814000000000001</c:v>
                </c:pt>
                <c:pt idx="7">
                  <c:v>2.6294</c:v>
                </c:pt>
                <c:pt idx="8">
                  <c:v>2.6200999999999999</c:v>
                </c:pt>
                <c:pt idx="9">
                  <c:v>2.5259999999999998</c:v>
                </c:pt>
                <c:pt idx="10">
                  <c:v>2.4472999999999998</c:v>
                </c:pt>
                <c:pt idx="11">
                  <c:v>2.4139999999999997</c:v>
                </c:pt>
                <c:pt idx="12">
                  <c:v>2.3718999999999983</c:v>
                </c:pt>
                <c:pt idx="13">
                  <c:v>2.3210999999999986</c:v>
                </c:pt>
                <c:pt idx="14">
                  <c:v>2.3355999999999986</c:v>
                </c:pt>
                <c:pt idx="15">
                  <c:v>2.2567999999999997</c:v>
                </c:pt>
                <c:pt idx="16">
                  <c:v>2.3168999999999977</c:v>
                </c:pt>
                <c:pt idx="17">
                  <c:v>2.1927999999999988</c:v>
                </c:pt>
                <c:pt idx="18">
                  <c:v>2.1789999999999998</c:v>
                </c:pt>
                <c:pt idx="19">
                  <c:v>2.1821000000000002</c:v>
                </c:pt>
                <c:pt idx="20">
                  <c:v>2.1713</c:v>
                </c:pt>
                <c:pt idx="21">
                  <c:v>2.0653000000000001</c:v>
                </c:pt>
                <c:pt idx="22">
                  <c:v>2.0733999999999999</c:v>
                </c:pt>
                <c:pt idx="23">
                  <c:v>2.0703</c:v>
                </c:pt>
                <c:pt idx="24">
                  <c:v>2.0596999999999985</c:v>
                </c:pt>
                <c:pt idx="25">
                  <c:v>2.0209999999999999</c:v>
                </c:pt>
                <c:pt idx="26">
                  <c:v>2.0371000000000001</c:v>
                </c:pt>
                <c:pt idx="27">
                  <c:v>2.0095999999999998</c:v>
                </c:pt>
                <c:pt idx="28">
                  <c:v>1.9579</c:v>
                </c:pt>
                <c:pt idx="29">
                  <c:v>1.9525999999999999</c:v>
                </c:pt>
                <c:pt idx="30">
                  <c:v>1.9755</c:v>
                </c:pt>
                <c:pt idx="31">
                  <c:v>1.9261999999999999</c:v>
                </c:pt>
                <c:pt idx="32">
                  <c:v>1.8997999999999993</c:v>
                </c:pt>
                <c:pt idx="33">
                  <c:v>1.8975</c:v>
                </c:pt>
                <c:pt idx="34">
                  <c:v>1.8656999999999992</c:v>
                </c:pt>
                <c:pt idx="35">
                  <c:v>1.8644000000000001</c:v>
                </c:pt>
                <c:pt idx="36">
                  <c:v>1.8847</c:v>
                </c:pt>
                <c:pt idx="37">
                  <c:v>1.8326</c:v>
                </c:pt>
                <c:pt idx="38">
                  <c:v>1.8752</c:v>
                </c:pt>
                <c:pt idx="39">
                  <c:v>1.8613999999999993</c:v>
                </c:pt>
                <c:pt idx="40">
                  <c:v>1.8210999999999993</c:v>
                </c:pt>
                <c:pt idx="41">
                  <c:v>1.8295999999999992</c:v>
                </c:pt>
                <c:pt idx="42">
                  <c:v>1.7921</c:v>
                </c:pt>
                <c:pt idx="43">
                  <c:v>1.7178999999999991</c:v>
                </c:pt>
                <c:pt idx="44">
                  <c:v>1.7796999999999994</c:v>
                </c:pt>
                <c:pt idx="45">
                  <c:v>1.7401</c:v>
                </c:pt>
                <c:pt idx="46">
                  <c:v>1.7733999999999994</c:v>
                </c:pt>
                <c:pt idx="47">
                  <c:v>1.7250999999999994</c:v>
                </c:pt>
                <c:pt idx="48">
                  <c:v>1.7421</c:v>
                </c:pt>
                <c:pt idx="49">
                  <c:v>1.7242</c:v>
                </c:pt>
                <c:pt idx="50">
                  <c:v>1.7112999999999994</c:v>
                </c:pt>
                <c:pt idx="51">
                  <c:v>1.7166999999999992</c:v>
                </c:pt>
                <c:pt idx="52">
                  <c:v>1.6962999999999999</c:v>
                </c:pt>
                <c:pt idx="53">
                  <c:v>1.6815</c:v>
                </c:pt>
                <c:pt idx="54">
                  <c:v>1.6820999999999999</c:v>
                </c:pt>
                <c:pt idx="55">
                  <c:v>1.6676</c:v>
                </c:pt>
                <c:pt idx="56">
                  <c:v>1.6231</c:v>
                </c:pt>
                <c:pt idx="57">
                  <c:v>1.6415999999999993</c:v>
                </c:pt>
                <c:pt idx="58">
                  <c:v>1.6224000000000001</c:v>
                </c:pt>
                <c:pt idx="59">
                  <c:v>1.6398999999999992</c:v>
                </c:pt>
                <c:pt idx="60">
                  <c:v>1.6608000000000001</c:v>
                </c:pt>
                <c:pt idx="61">
                  <c:v>1.5785</c:v>
                </c:pt>
                <c:pt idx="62">
                  <c:v>1.5645</c:v>
                </c:pt>
                <c:pt idx="63">
                  <c:v>1.5272999999999994</c:v>
                </c:pt>
                <c:pt idx="64">
                  <c:v>1.5178999999999994</c:v>
                </c:pt>
                <c:pt idx="65">
                  <c:v>1.5093999999999994</c:v>
                </c:pt>
                <c:pt idx="66">
                  <c:v>1.528</c:v>
                </c:pt>
                <c:pt idx="67">
                  <c:v>1.5675999999999994</c:v>
                </c:pt>
                <c:pt idx="68">
                  <c:v>1.5141</c:v>
                </c:pt>
                <c:pt idx="69">
                  <c:v>1.5033999999999994</c:v>
                </c:pt>
                <c:pt idx="70">
                  <c:v>1.4850999999999994</c:v>
                </c:pt>
                <c:pt idx="71">
                  <c:v>1.4606999999999994</c:v>
                </c:pt>
                <c:pt idx="72">
                  <c:v>1.4678999999999991</c:v>
                </c:pt>
                <c:pt idx="73">
                  <c:v>1.4682999999999993</c:v>
                </c:pt>
                <c:pt idx="74">
                  <c:v>1.4348999999999994</c:v>
                </c:pt>
                <c:pt idx="75">
                  <c:v>1.4421999999999993</c:v>
                </c:pt>
                <c:pt idx="76">
                  <c:v>1.4200999999999993</c:v>
                </c:pt>
                <c:pt idx="77">
                  <c:v>1.4204999999999994</c:v>
                </c:pt>
                <c:pt idx="78">
                  <c:v>1.3715999999999993</c:v>
                </c:pt>
                <c:pt idx="79">
                  <c:v>1.3776999999999993</c:v>
                </c:pt>
                <c:pt idx="80">
                  <c:v>1.393</c:v>
                </c:pt>
                <c:pt idx="81">
                  <c:v>1.4080999999999992</c:v>
                </c:pt>
                <c:pt idx="82">
                  <c:v>1.3693</c:v>
                </c:pt>
                <c:pt idx="83">
                  <c:v>1.3475999999999992</c:v>
                </c:pt>
                <c:pt idx="84">
                  <c:v>1.3546</c:v>
                </c:pt>
                <c:pt idx="85">
                  <c:v>1.3595999999999993</c:v>
                </c:pt>
                <c:pt idx="86">
                  <c:v>1.3442000000000001</c:v>
                </c:pt>
                <c:pt idx="87">
                  <c:v>1.3732</c:v>
                </c:pt>
                <c:pt idx="88">
                  <c:v>1.3122</c:v>
                </c:pt>
                <c:pt idx="89">
                  <c:v>1.3086</c:v>
                </c:pt>
                <c:pt idx="90">
                  <c:v>1.2925</c:v>
                </c:pt>
                <c:pt idx="91">
                  <c:v>1.3140000000000001</c:v>
                </c:pt>
                <c:pt idx="92">
                  <c:v>1.2851999999999992</c:v>
                </c:pt>
                <c:pt idx="93">
                  <c:v>1.2843</c:v>
                </c:pt>
                <c:pt idx="94">
                  <c:v>1.2788999999999993</c:v>
                </c:pt>
                <c:pt idx="95">
                  <c:v>1.2551999999999994</c:v>
                </c:pt>
                <c:pt idx="96">
                  <c:v>1.2571999999999994</c:v>
                </c:pt>
                <c:pt idx="97">
                  <c:v>1.2704</c:v>
                </c:pt>
                <c:pt idx="98">
                  <c:v>1.2717999999999994</c:v>
                </c:pt>
                <c:pt idx="99">
                  <c:v>1.2828999999999993</c:v>
                </c:pt>
                <c:pt idx="100">
                  <c:v>1.2283999999999993</c:v>
                </c:pt>
                <c:pt idx="101">
                  <c:v>1.2330999999999994</c:v>
                </c:pt>
                <c:pt idx="102">
                  <c:v>1.222</c:v>
                </c:pt>
                <c:pt idx="103">
                  <c:v>1.2326999999999992</c:v>
                </c:pt>
                <c:pt idx="104">
                  <c:v>1.2270999999999994</c:v>
                </c:pt>
                <c:pt idx="105">
                  <c:v>1.1981999999999999</c:v>
                </c:pt>
                <c:pt idx="106">
                  <c:v>1.2106999999999994</c:v>
                </c:pt>
                <c:pt idx="107">
                  <c:v>1.1986000000000001</c:v>
                </c:pt>
                <c:pt idx="108">
                  <c:v>1.2105999999999992</c:v>
                </c:pt>
                <c:pt idx="109">
                  <c:v>1.1907000000000001</c:v>
                </c:pt>
                <c:pt idx="110">
                  <c:v>1.1487000000000001</c:v>
                </c:pt>
                <c:pt idx="111">
                  <c:v>1.1447000000000001</c:v>
                </c:pt>
                <c:pt idx="112">
                  <c:v>1.1741999999999999</c:v>
                </c:pt>
                <c:pt idx="113">
                  <c:v>1.1654</c:v>
                </c:pt>
                <c:pt idx="114">
                  <c:v>1.1809000000000001</c:v>
                </c:pt>
                <c:pt idx="115">
                  <c:v>1.1440999999999999</c:v>
                </c:pt>
                <c:pt idx="116">
                  <c:v>1.1586000000000001</c:v>
                </c:pt>
                <c:pt idx="117">
                  <c:v>1.1323000000000001</c:v>
                </c:pt>
                <c:pt idx="118">
                  <c:v>1.1416999999999993</c:v>
                </c:pt>
                <c:pt idx="119">
                  <c:v>1.1657</c:v>
                </c:pt>
                <c:pt idx="120">
                  <c:v>1.0960000000000001</c:v>
                </c:pt>
                <c:pt idx="121">
                  <c:v>1.1213</c:v>
                </c:pt>
                <c:pt idx="122">
                  <c:v>1.1014999999999993</c:v>
                </c:pt>
                <c:pt idx="123">
                  <c:v>1.115</c:v>
                </c:pt>
                <c:pt idx="124">
                  <c:v>1.1052999999999993</c:v>
                </c:pt>
                <c:pt idx="125">
                  <c:v>1.0995999999999992</c:v>
                </c:pt>
                <c:pt idx="126">
                  <c:v>1.1137999999999992</c:v>
                </c:pt>
                <c:pt idx="127">
                  <c:v>1.0680000000000001</c:v>
                </c:pt>
                <c:pt idx="128">
                  <c:v>1.0664</c:v>
                </c:pt>
                <c:pt idx="129">
                  <c:v>1.0768</c:v>
                </c:pt>
                <c:pt idx="130">
                  <c:v>1.0821000000000001</c:v>
                </c:pt>
                <c:pt idx="131">
                  <c:v>1.0807</c:v>
                </c:pt>
                <c:pt idx="132">
                  <c:v>1.0213999999999994</c:v>
                </c:pt>
                <c:pt idx="133">
                  <c:v>1.0168999999999992</c:v>
                </c:pt>
                <c:pt idx="134">
                  <c:v>1.0336999999999994</c:v>
                </c:pt>
                <c:pt idx="135">
                  <c:v>1.0271999999999992</c:v>
                </c:pt>
                <c:pt idx="136">
                  <c:v>1.0429999999999993</c:v>
                </c:pt>
                <c:pt idx="137">
                  <c:v>1.0135999999999994</c:v>
                </c:pt>
                <c:pt idx="138">
                  <c:v>1.0005999999999993</c:v>
                </c:pt>
                <c:pt idx="139">
                  <c:v>0.998</c:v>
                </c:pt>
                <c:pt idx="140">
                  <c:v>1.0186999999999993</c:v>
                </c:pt>
                <c:pt idx="141">
                  <c:v>1.0058999999999994</c:v>
                </c:pt>
                <c:pt idx="142">
                  <c:v>0.99260000000000004</c:v>
                </c:pt>
                <c:pt idx="143">
                  <c:v>0.99175999999999997</c:v>
                </c:pt>
                <c:pt idx="144">
                  <c:v>0.99657999999999969</c:v>
                </c:pt>
                <c:pt idx="145">
                  <c:v>1.0128999999999992</c:v>
                </c:pt>
                <c:pt idx="146">
                  <c:v>1.0011999999999994</c:v>
                </c:pt>
                <c:pt idx="147">
                  <c:v>0.98624000000000001</c:v>
                </c:pt>
                <c:pt idx="148">
                  <c:v>0.98219000000000001</c:v>
                </c:pt>
                <c:pt idx="149">
                  <c:v>0.97384000000000048</c:v>
                </c:pt>
                <c:pt idx="150">
                  <c:v>0.99061999999999961</c:v>
                </c:pt>
                <c:pt idx="151">
                  <c:v>0.99152999999999969</c:v>
                </c:pt>
                <c:pt idx="152">
                  <c:v>0.95968000000000031</c:v>
                </c:pt>
                <c:pt idx="153">
                  <c:v>0.97726999999999997</c:v>
                </c:pt>
                <c:pt idx="154">
                  <c:v>0.96348</c:v>
                </c:pt>
                <c:pt idx="155">
                  <c:v>0.96389000000000036</c:v>
                </c:pt>
                <c:pt idx="156">
                  <c:v>0.97321000000000002</c:v>
                </c:pt>
                <c:pt idx="157">
                  <c:v>0.93954000000000004</c:v>
                </c:pt>
                <c:pt idx="158">
                  <c:v>0.95574000000000048</c:v>
                </c:pt>
                <c:pt idx="159">
                  <c:v>0.94821999999999962</c:v>
                </c:pt>
                <c:pt idx="160">
                  <c:v>0.96550000000000002</c:v>
                </c:pt>
                <c:pt idx="161">
                  <c:v>0.9426300000000003</c:v>
                </c:pt>
                <c:pt idx="162">
                  <c:v>0.89954999999999996</c:v>
                </c:pt>
                <c:pt idx="163">
                  <c:v>0.91447000000000001</c:v>
                </c:pt>
                <c:pt idx="164">
                  <c:v>0.92425999999999997</c:v>
                </c:pt>
                <c:pt idx="165">
                  <c:v>0.91547000000000001</c:v>
                </c:pt>
                <c:pt idx="166">
                  <c:v>0.94325999999999999</c:v>
                </c:pt>
                <c:pt idx="167">
                  <c:v>0.94675000000000031</c:v>
                </c:pt>
                <c:pt idx="168">
                  <c:v>0.93730000000000002</c:v>
                </c:pt>
                <c:pt idx="169">
                  <c:v>0.93515000000000004</c:v>
                </c:pt>
                <c:pt idx="170">
                  <c:v>0.94076000000000004</c:v>
                </c:pt>
                <c:pt idx="171">
                  <c:v>0.95592999999999995</c:v>
                </c:pt>
                <c:pt idx="172">
                  <c:v>0.89222000000000001</c:v>
                </c:pt>
                <c:pt idx="173">
                  <c:v>0.8994599999999997</c:v>
                </c:pt>
                <c:pt idx="174">
                  <c:v>0.89870000000000005</c:v>
                </c:pt>
                <c:pt idx="175">
                  <c:v>0.90215999999999996</c:v>
                </c:pt>
                <c:pt idx="176">
                  <c:v>0.90912999999999999</c:v>
                </c:pt>
                <c:pt idx="177">
                  <c:v>0.92749000000000004</c:v>
                </c:pt>
                <c:pt idx="178">
                  <c:v>0.91042999999999996</c:v>
                </c:pt>
                <c:pt idx="179">
                  <c:v>0.91154000000000002</c:v>
                </c:pt>
                <c:pt idx="180">
                  <c:v>0.91061000000000003</c:v>
                </c:pt>
                <c:pt idx="181">
                  <c:v>0.91570000000000029</c:v>
                </c:pt>
                <c:pt idx="182">
                  <c:v>0.87336999999999998</c:v>
                </c:pt>
                <c:pt idx="183">
                  <c:v>0.90481</c:v>
                </c:pt>
                <c:pt idx="184">
                  <c:v>0.90042</c:v>
                </c:pt>
                <c:pt idx="185">
                  <c:v>0.90071999999999997</c:v>
                </c:pt>
                <c:pt idx="186">
                  <c:v>0.89410999999999996</c:v>
                </c:pt>
                <c:pt idx="187">
                  <c:v>0.89695999999999998</c:v>
                </c:pt>
                <c:pt idx="188">
                  <c:v>0.89076</c:v>
                </c:pt>
                <c:pt idx="189">
                  <c:v>0.90622000000000003</c:v>
                </c:pt>
                <c:pt idx="190">
                  <c:v>0.87005999999999994</c:v>
                </c:pt>
                <c:pt idx="191">
                  <c:v>0.87851000000000001</c:v>
                </c:pt>
                <c:pt idx="192">
                  <c:v>0.87572000000000061</c:v>
                </c:pt>
                <c:pt idx="193">
                  <c:v>0.88590999999999998</c:v>
                </c:pt>
                <c:pt idx="194">
                  <c:v>0.87626000000000004</c:v>
                </c:pt>
                <c:pt idx="195">
                  <c:v>0.86633000000000004</c:v>
                </c:pt>
                <c:pt idx="196">
                  <c:v>0.86811000000000005</c:v>
                </c:pt>
                <c:pt idx="197">
                  <c:v>0.87007000000000034</c:v>
                </c:pt>
                <c:pt idx="198">
                  <c:v>0.88234999999999997</c:v>
                </c:pt>
                <c:pt idx="199">
                  <c:v>0.88690999999999998</c:v>
                </c:pt>
                <c:pt idx="200">
                  <c:v>0.85964000000000051</c:v>
                </c:pt>
                <c:pt idx="201">
                  <c:v>0.87112000000000034</c:v>
                </c:pt>
                <c:pt idx="202">
                  <c:v>0.87558000000000002</c:v>
                </c:pt>
                <c:pt idx="203">
                  <c:v>0.85768999999999995</c:v>
                </c:pt>
              </c:numCache>
            </c:numRef>
          </c:yVal>
          <c:smooth val="1"/>
        </c:ser>
        <c:ser>
          <c:idx val="6"/>
          <c:order val="6"/>
          <c:tx>
            <c:v>Huawei</c:v>
          </c:tx>
          <c:xVal>
            <c:numRef>
              <c:f>'BLER-2'!$R$3:$R$206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'BLER-2'!$S$411:$S$614</c:f>
              <c:numCache>
                <c:formatCode>General</c:formatCode>
                <c:ptCount val="204"/>
                <c:pt idx="0">
                  <c:v>3.6816</c:v>
                </c:pt>
                <c:pt idx="1">
                  <c:v>3.3461999999999987</c:v>
                </c:pt>
                <c:pt idx="2">
                  <c:v>3.2338</c:v>
                </c:pt>
                <c:pt idx="3">
                  <c:v>3.1576</c:v>
                </c:pt>
                <c:pt idx="4">
                  <c:v>3.0063999999999997</c:v>
                </c:pt>
                <c:pt idx="5">
                  <c:v>2.8779999999999997</c:v>
                </c:pt>
                <c:pt idx="6">
                  <c:v>3.0511999999999997</c:v>
                </c:pt>
                <c:pt idx="7">
                  <c:v>2.8895</c:v>
                </c:pt>
                <c:pt idx="8">
                  <c:v>2.6682000000000001</c:v>
                </c:pt>
                <c:pt idx="9">
                  <c:v>2.7744</c:v>
                </c:pt>
                <c:pt idx="10">
                  <c:v>2.6747999999999998</c:v>
                </c:pt>
                <c:pt idx="11">
                  <c:v>2.6187</c:v>
                </c:pt>
                <c:pt idx="12">
                  <c:v>2.4158999999999988</c:v>
                </c:pt>
                <c:pt idx="13">
                  <c:v>2.3897999999999997</c:v>
                </c:pt>
                <c:pt idx="14">
                  <c:v>2.4144999999999985</c:v>
                </c:pt>
                <c:pt idx="15">
                  <c:v>2.3879999999999999</c:v>
                </c:pt>
                <c:pt idx="16">
                  <c:v>2.3181999999999987</c:v>
                </c:pt>
                <c:pt idx="17">
                  <c:v>2.3227999999999986</c:v>
                </c:pt>
                <c:pt idx="18">
                  <c:v>2.2147999999999999</c:v>
                </c:pt>
                <c:pt idx="19">
                  <c:v>2.2208999999999999</c:v>
                </c:pt>
                <c:pt idx="20">
                  <c:v>2.1623999999999999</c:v>
                </c:pt>
                <c:pt idx="21">
                  <c:v>2.1576</c:v>
                </c:pt>
                <c:pt idx="22">
                  <c:v>2.1280000000000001</c:v>
                </c:pt>
                <c:pt idx="23">
                  <c:v>2.113</c:v>
                </c:pt>
                <c:pt idx="24">
                  <c:v>2.0721999999999987</c:v>
                </c:pt>
                <c:pt idx="25">
                  <c:v>2.0647000000000002</c:v>
                </c:pt>
                <c:pt idx="26">
                  <c:v>2.0036</c:v>
                </c:pt>
                <c:pt idx="27">
                  <c:v>2.0076000000000001</c:v>
                </c:pt>
                <c:pt idx="28">
                  <c:v>2.1107</c:v>
                </c:pt>
                <c:pt idx="29">
                  <c:v>2.0388999999999986</c:v>
                </c:pt>
                <c:pt idx="30">
                  <c:v>2.0322999999999989</c:v>
                </c:pt>
                <c:pt idx="31">
                  <c:v>2.0115999999999987</c:v>
                </c:pt>
                <c:pt idx="32">
                  <c:v>1.9403999999999999</c:v>
                </c:pt>
                <c:pt idx="33">
                  <c:v>1.8923000000000001</c:v>
                </c:pt>
                <c:pt idx="34">
                  <c:v>1.8913</c:v>
                </c:pt>
                <c:pt idx="35">
                  <c:v>1.8585</c:v>
                </c:pt>
                <c:pt idx="36">
                  <c:v>1.8368</c:v>
                </c:pt>
                <c:pt idx="37">
                  <c:v>1.8250999999999993</c:v>
                </c:pt>
                <c:pt idx="38">
                  <c:v>1.8158999999999994</c:v>
                </c:pt>
                <c:pt idx="39">
                  <c:v>1.8010999999999993</c:v>
                </c:pt>
                <c:pt idx="40">
                  <c:v>1.8131999999999993</c:v>
                </c:pt>
                <c:pt idx="41">
                  <c:v>1.7863</c:v>
                </c:pt>
                <c:pt idx="42">
                  <c:v>1.7887999999999993</c:v>
                </c:pt>
                <c:pt idx="43">
                  <c:v>1.7517999999999994</c:v>
                </c:pt>
                <c:pt idx="44">
                  <c:v>1.8595999999999993</c:v>
                </c:pt>
                <c:pt idx="45">
                  <c:v>1.8156999999999994</c:v>
                </c:pt>
                <c:pt idx="46">
                  <c:v>1.8064</c:v>
                </c:pt>
                <c:pt idx="47">
                  <c:v>1.7329999999999994</c:v>
                </c:pt>
                <c:pt idx="48">
                  <c:v>1.7949999999999993</c:v>
                </c:pt>
                <c:pt idx="49">
                  <c:v>1.7670999999999992</c:v>
                </c:pt>
                <c:pt idx="50">
                  <c:v>1.7746999999999993</c:v>
                </c:pt>
                <c:pt idx="51">
                  <c:v>1.6980999999999999</c:v>
                </c:pt>
                <c:pt idx="52">
                  <c:v>1.6899</c:v>
                </c:pt>
                <c:pt idx="53">
                  <c:v>1.6803999999999999</c:v>
                </c:pt>
                <c:pt idx="54">
                  <c:v>1.6546000000000001</c:v>
                </c:pt>
                <c:pt idx="55">
                  <c:v>1.6375999999999993</c:v>
                </c:pt>
                <c:pt idx="56">
                  <c:v>1.6789000000000001</c:v>
                </c:pt>
                <c:pt idx="57">
                  <c:v>1.6457999999999993</c:v>
                </c:pt>
                <c:pt idx="58">
                  <c:v>1.6369</c:v>
                </c:pt>
                <c:pt idx="59">
                  <c:v>1.6133999999999993</c:v>
                </c:pt>
                <c:pt idx="60">
                  <c:v>1.6151</c:v>
                </c:pt>
                <c:pt idx="61">
                  <c:v>1.5981000000000001</c:v>
                </c:pt>
                <c:pt idx="62">
                  <c:v>1.645</c:v>
                </c:pt>
                <c:pt idx="63">
                  <c:v>1.605</c:v>
                </c:pt>
                <c:pt idx="64">
                  <c:v>1.5988</c:v>
                </c:pt>
                <c:pt idx="65">
                  <c:v>1.55</c:v>
                </c:pt>
                <c:pt idx="66">
                  <c:v>1.5572999999999992</c:v>
                </c:pt>
                <c:pt idx="67">
                  <c:v>1.5131999999999994</c:v>
                </c:pt>
                <c:pt idx="68">
                  <c:v>1.4921</c:v>
                </c:pt>
                <c:pt idx="69">
                  <c:v>1.4544999999999992</c:v>
                </c:pt>
                <c:pt idx="70">
                  <c:v>1.4970999999999994</c:v>
                </c:pt>
                <c:pt idx="71">
                  <c:v>1.4423999999999992</c:v>
                </c:pt>
                <c:pt idx="72">
                  <c:v>1.4977999999999994</c:v>
                </c:pt>
                <c:pt idx="73">
                  <c:v>1.4437999999999991</c:v>
                </c:pt>
                <c:pt idx="74">
                  <c:v>1.4348999999999994</c:v>
                </c:pt>
                <c:pt idx="75">
                  <c:v>1.4224999999999994</c:v>
                </c:pt>
                <c:pt idx="76">
                  <c:v>1.4343999999999992</c:v>
                </c:pt>
                <c:pt idx="77">
                  <c:v>1.4344999999999994</c:v>
                </c:pt>
                <c:pt idx="78">
                  <c:v>1.4123999999999994</c:v>
                </c:pt>
                <c:pt idx="79">
                  <c:v>1.3706</c:v>
                </c:pt>
                <c:pt idx="80">
                  <c:v>1.3756999999999993</c:v>
                </c:pt>
                <c:pt idx="81">
                  <c:v>1.3454999999999993</c:v>
                </c:pt>
                <c:pt idx="82">
                  <c:v>1.3573999999999993</c:v>
                </c:pt>
                <c:pt idx="83">
                  <c:v>1.3302</c:v>
                </c:pt>
                <c:pt idx="84">
                  <c:v>1.3460000000000001</c:v>
                </c:pt>
                <c:pt idx="85">
                  <c:v>1.3421000000000001</c:v>
                </c:pt>
                <c:pt idx="86">
                  <c:v>1.3425</c:v>
                </c:pt>
                <c:pt idx="87">
                  <c:v>1.3224</c:v>
                </c:pt>
                <c:pt idx="88">
                  <c:v>1.3417999999999994</c:v>
                </c:pt>
                <c:pt idx="89">
                  <c:v>1.3512999999999993</c:v>
                </c:pt>
                <c:pt idx="90">
                  <c:v>1.3508</c:v>
                </c:pt>
                <c:pt idx="91">
                  <c:v>1.3295999999999992</c:v>
                </c:pt>
                <c:pt idx="92">
                  <c:v>1.3372999999999993</c:v>
                </c:pt>
                <c:pt idx="93">
                  <c:v>1.3038999999999994</c:v>
                </c:pt>
                <c:pt idx="94">
                  <c:v>1.2745</c:v>
                </c:pt>
                <c:pt idx="95">
                  <c:v>1.2561</c:v>
                </c:pt>
                <c:pt idx="96">
                  <c:v>1.2477999999999994</c:v>
                </c:pt>
                <c:pt idx="97">
                  <c:v>1.2674999999999994</c:v>
                </c:pt>
                <c:pt idx="98">
                  <c:v>1.2470999999999994</c:v>
                </c:pt>
                <c:pt idx="99">
                  <c:v>1.2052999999999994</c:v>
                </c:pt>
                <c:pt idx="100">
                  <c:v>1.2258999999999991</c:v>
                </c:pt>
                <c:pt idx="101">
                  <c:v>1.1859999999999993</c:v>
                </c:pt>
                <c:pt idx="102">
                  <c:v>1.1548</c:v>
                </c:pt>
                <c:pt idx="103">
                  <c:v>1.1653</c:v>
                </c:pt>
                <c:pt idx="104">
                  <c:v>1.1607000000000001</c:v>
                </c:pt>
                <c:pt idx="105">
                  <c:v>1.1832</c:v>
                </c:pt>
                <c:pt idx="106">
                  <c:v>1.1798</c:v>
                </c:pt>
                <c:pt idx="107">
                  <c:v>1.1649</c:v>
                </c:pt>
                <c:pt idx="108">
                  <c:v>1.1529</c:v>
                </c:pt>
                <c:pt idx="109">
                  <c:v>1.1705000000000001</c:v>
                </c:pt>
                <c:pt idx="110">
                  <c:v>1.1449</c:v>
                </c:pt>
                <c:pt idx="111">
                  <c:v>1.1355999999999993</c:v>
                </c:pt>
                <c:pt idx="112">
                  <c:v>1.1291</c:v>
                </c:pt>
                <c:pt idx="113">
                  <c:v>1.1166</c:v>
                </c:pt>
                <c:pt idx="114">
                  <c:v>1.0871999999999993</c:v>
                </c:pt>
                <c:pt idx="115">
                  <c:v>1.0952</c:v>
                </c:pt>
                <c:pt idx="116">
                  <c:v>1.1126</c:v>
                </c:pt>
                <c:pt idx="117">
                  <c:v>1.0732999999999993</c:v>
                </c:pt>
                <c:pt idx="118">
                  <c:v>1.1067</c:v>
                </c:pt>
                <c:pt idx="119">
                  <c:v>1.0776999999999994</c:v>
                </c:pt>
                <c:pt idx="120">
                  <c:v>1.0531999999999992</c:v>
                </c:pt>
                <c:pt idx="121">
                  <c:v>1.0568</c:v>
                </c:pt>
                <c:pt idx="122">
                  <c:v>1.0807</c:v>
                </c:pt>
                <c:pt idx="123">
                  <c:v>1.0578999999999994</c:v>
                </c:pt>
                <c:pt idx="124">
                  <c:v>1.0512999999999992</c:v>
                </c:pt>
                <c:pt idx="125">
                  <c:v>1.0448999999999993</c:v>
                </c:pt>
                <c:pt idx="126">
                  <c:v>1.0316999999999994</c:v>
                </c:pt>
                <c:pt idx="127">
                  <c:v>0.99352999999999969</c:v>
                </c:pt>
                <c:pt idx="128">
                  <c:v>1.0132999999999994</c:v>
                </c:pt>
                <c:pt idx="129">
                  <c:v>0.99309000000000003</c:v>
                </c:pt>
                <c:pt idx="130">
                  <c:v>0.96818000000000004</c:v>
                </c:pt>
                <c:pt idx="131">
                  <c:v>0.96955000000000002</c:v>
                </c:pt>
                <c:pt idx="132">
                  <c:v>0.98689000000000004</c:v>
                </c:pt>
                <c:pt idx="133">
                  <c:v>0.98044999999999971</c:v>
                </c:pt>
                <c:pt idx="134">
                  <c:v>0.95682000000000034</c:v>
                </c:pt>
                <c:pt idx="135">
                  <c:v>0.95404000000000033</c:v>
                </c:pt>
                <c:pt idx="136">
                  <c:v>0.96935000000000004</c:v>
                </c:pt>
                <c:pt idx="137">
                  <c:v>0.95896999999999999</c:v>
                </c:pt>
                <c:pt idx="138">
                  <c:v>0.94967000000000035</c:v>
                </c:pt>
                <c:pt idx="139">
                  <c:v>0.94116</c:v>
                </c:pt>
                <c:pt idx="140">
                  <c:v>0.93899999999999995</c:v>
                </c:pt>
                <c:pt idx="141">
                  <c:v>0.94465000000000032</c:v>
                </c:pt>
                <c:pt idx="142">
                  <c:v>0.94445000000000001</c:v>
                </c:pt>
                <c:pt idx="143">
                  <c:v>0.92520999999999998</c:v>
                </c:pt>
                <c:pt idx="144">
                  <c:v>0.92479000000000033</c:v>
                </c:pt>
                <c:pt idx="145">
                  <c:v>0.91100999999999999</c:v>
                </c:pt>
                <c:pt idx="146">
                  <c:v>0.90681</c:v>
                </c:pt>
                <c:pt idx="147">
                  <c:v>0.89302999999999999</c:v>
                </c:pt>
                <c:pt idx="148">
                  <c:v>0.89432</c:v>
                </c:pt>
                <c:pt idx="149">
                  <c:v>0.88500000000000001</c:v>
                </c:pt>
                <c:pt idx="150">
                  <c:v>0.88690000000000002</c:v>
                </c:pt>
                <c:pt idx="151">
                  <c:v>0.87601000000000029</c:v>
                </c:pt>
                <c:pt idx="152">
                  <c:v>0.91378999999999999</c:v>
                </c:pt>
                <c:pt idx="153">
                  <c:v>0.89966999999999997</c:v>
                </c:pt>
                <c:pt idx="154">
                  <c:v>0.89122999999999997</c:v>
                </c:pt>
                <c:pt idx="155">
                  <c:v>0.88947999999999972</c:v>
                </c:pt>
                <c:pt idx="156">
                  <c:v>0.89107999999999998</c:v>
                </c:pt>
                <c:pt idx="157">
                  <c:v>0.89910999999999996</c:v>
                </c:pt>
                <c:pt idx="158">
                  <c:v>0.89754</c:v>
                </c:pt>
                <c:pt idx="159">
                  <c:v>0.86238000000000004</c:v>
                </c:pt>
                <c:pt idx="160">
                  <c:v>0.86408000000000029</c:v>
                </c:pt>
                <c:pt idx="161">
                  <c:v>0.86046</c:v>
                </c:pt>
                <c:pt idx="162">
                  <c:v>0.84552000000000005</c:v>
                </c:pt>
                <c:pt idx="163">
                  <c:v>0.85101000000000004</c:v>
                </c:pt>
                <c:pt idx="164">
                  <c:v>0.85235000000000005</c:v>
                </c:pt>
                <c:pt idx="165">
                  <c:v>0.86265000000000036</c:v>
                </c:pt>
                <c:pt idx="166">
                  <c:v>0.86538999999999999</c:v>
                </c:pt>
                <c:pt idx="167">
                  <c:v>0.86466000000000032</c:v>
                </c:pt>
                <c:pt idx="168">
                  <c:v>0.85573000000000032</c:v>
                </c:pt>
                <c:pt idx="169">
                  <c:v>0.84155999999999997</c:v>
                </c:pt>
                <c:pt idx="170">
                  <c:v>0.83747000000000005</c:v>
                </c:pt>
                <c:pt idx="171">
                  <c:v>0.83958999999999961</c:v>
                </c:pt>
                <c:pt idx="172">
                  <c:v>0.83601999999999999</c:v>
                </c:pt>
                <c:pt idx="173">
                  <c:v>0.84187000000000034</c:v>
                </c:pt>
                <c:pt idx="174">
                  <c:v>0.82828999999999997</c:v>
                </c:pt>
                <c:pt idx="175">
                  <c:v>0.84333000000000002</c:v>
                </c:pt>
                <c:pt idx="176">
                  <c:v>0.82040999999999997</c:v>
                </c:pt>
                <c:pt idx="177">
                  <c:v>0.82874000000000037</c:v>
                </c:pt>
                <c:pt idx="178">
                  <c:v>0.81347000000000003</c:v>
                </c:pt>
                <c:pt idx="179">
                  <c:v>0.81120000000000003</c:v>
                </c:pt>
                <c:pt idx="180">
                  <c:v>0.83953999999999962</c:v>
                </c:pt>
                <c:pt idx="181">
                  <c:v>0.83359000000000005</c:v>
                </c:pt>
                <c:pt idx="182">
                  <c:v>0.83871000000000029</c:v>
                </c:pt>
                <c:pt idx="183">
                  <c:v>0.83892000000000033</c:v>
                </c:pt>
                <c:pt idx="184">
                  <c:v>0.83980000000000032</c:v>
                </c:pt>
                <c:pt idx="185">
                  <c:v>0.82342000000000004</c:v>
                </c:pt>
                <c:pt idx="186">
                  <c:v>0.82286999999999999</c:v>
                </c:pt>
                <c:pt idx="187">
                  <c:v>0.82804999999999995</c:v>
                </c:pt>
                <c:pt idx="188">
                  <c:v>0.83352000000000004</c:v>
                </c:pt>
                <c:pt idx="189">
                  <c:v>0.82684000000000035</c:v>
                </c:pt>
                <c:pt idx="190">
                  <c:v>0.81973000000000029</c:v>
                </c:pt>
                <c:pt idx="191">
                  <c:v>0.81072000000000033</c:v>
                </c:pt>
                <c:pt idx="192">
                  <c:v>0.80571999999999999</c:v>
                </c:pt>
                <c:pt idx="193">
                  <c:v>0.79905999999999999</c:v>
                </c:pt>
                <c:pt idx="194">
                  <c:v>0.80032000000000003</c:v>
                </c:pt>
                <c:pt idx="195">
                  <c:v>0.78959000000000001</c:v>
                </c:pt>
                <c:pt idx="196">
                  <c:v>0.79507000000000005</c:v>
                </c:pt>
                <c:pt idx="197">
                  <c:v>0.79552</c:v>
                </c:pt>
                <c:pt idx="198">
                  <c:v>0.79476000000000002</c:v>
                </c:pt>
                <c:pt idx="199">
                  <c:v>0.77342000000000033</c:v>
                </c:pt>
                <c:pt idx="200">
                  <c:v>0.79593000000000003</c:v>
                </c:pt>
                <c:pt idx="201">
                  <c:v>0.80686999999999998</c:v>
                </c:pt>
                <c:pt idx="202">
                  <c:v>0.79798999999999998</c:v>
                </c:pt>
                <c:pt idx="203">
                  <c:v>0.78276999999999997</c:v>
                </c:pt>
              </c:numCache>
            </c:numRef>
          </c:yVal>
          <c:smooth val="1"/>
        </c:ser>
        <c:ser>
          <c:idx val="8"/>
          <c:order val="7"/>
          <c:tx>
            <c:v>QC L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'BLER-2'!$AE$411:$AE$614</c:f>
              <c:numCache>
                <c:formatCode>General</c:formatCode>
                <c:ptCount val="204"/>
                <c:pt idx="0">
                  <c:v>3.2507000000000001</c:v>
                </c:pt>
                <c:pt idx="1">
                  <c:v>3.0686</c:v>
                </c:pt>
                <c:pt idx="2">
                  <c:v>3.0157999999999987</c:v>
                </c:pt>
                <c:pt idx="3">
                  <c:v>2.9502999999999986</c:v>
                </c:pt>
                <c:pt idx="4">
                  <c:v>2.8859999999999997</c:v>
                </c:pt>
                <c:pt idx="5">
                  <c:v>2.7900999999999998</c:v>
                </c:pt>
                <c:pt idx="6">
                  <c:v>2.6953999999999998</c:v>
                </c:pt>
                <c:pt idx="7">
                  <c:v>2.6135999999999999</c:v>
                </c:pt>
                <c:pt idx="8">
                  <c:v>2.5364999999999989</c:v>
                </c:pt>
                <c:pt idx="9">
                  <c:v>2.5148999999999986</c:v>
                </c:pt>
                <c:pt idx="10">
                  <c:v>2.4681000000000002</c:v>
                </c:pt>
                <c:pt idx="11">
                  <c:v>2.3950999999999985</c:v>
                </c:pt>
                <c:pt idx="12">
                  <c:v>2.3611999999999997</c:v>
                </c:pt>
                <c:pt idx="13">
                  <c:v>2.2698</c:v>
                </c:pt>
                <c:pt idx="14">
                  <c:v>2.2715999999999998</c:v>
                </c:pt>
                <c:pt idx="15">
                  <c:v>2.2820999999999998</c:v>
                </c:pt>
                <c:pt idx="16">
                  <c:v>2.2046000000000001</c:v>
                </c:pt>
                <c:pt idx="17">
                  <c:v>2.1619999999999999</c:v>
                </c:pt>
                <c:pt idx="18">
                  <c:v>2.1791</c:v>
                </c:pt>
                <c:pt idx="19">
                  <c:v>2.1040000000000001</c:v>
                </c:pt>
                <c:pt idx="20">
                  <c:v>2.0863999999999998</c:v>
                </c:pt>
                <c:pt idx="21">
                  <c:v>2.0680999999999998</c:v>
                </c:pt>
                <c:pt idx="22">
                  <c:v>2.0476000000000001</c:v>
                </c:pt>
                <c:pt idx="23">
                  <c:v>2.0195999999999987</c:v>
                </c:pt>
                <c:pt idx="24">
                  <c:v>2.0085999999999999</c:v>
                </c:pt>
                <c:pt idx="25">
                  <c:v>1.9681999999999999</c:v>
                </c:pt>
                <c:pt idx="26">
                  <c:v>2.0038999999999998</c:v>
                </c:pt>
                <c:pt idx="27">
                  <c:v>1.9928999999999999</c:v>
                </c:pt>
                <c:pt idx="28">
                  <c:v>1.9682999999999999</c:v>
                </c:pt>
                <c:pt idx="29">
                  <c:v>1.9518</c:v>
                </c:pt>
                <c:pt idx="30">
                  <c:v>1.9443999999999999</c:v>
                </c:pt>
                <c:pt idx="31">
                  <c:v>1.8878999999999992</c:v>
                </c:pt>
                <c:pt idx="32">
                  <c:v>1.829</c:v>
                </c:pt>
                <c:pt idx="33">
                  <c:v>1.8175999999999994</c:v>
                </c:pt>
                <c:pt idx="34">
                  <c:v>1.8356999999999994</c:v>
                </c:pt>
                <c:pt idx="35">
                  <c:v>1.8375999999999992</c:v>
                </c:pt>
                <c:pt idx="36">
                  <c:v>1.7867</c:v>
                </c:pt>
                <c:pt idx="37">
                  <c:v>1.764</c:v>
                </c:pt>
                <c:pt idx="38">
                  <c:v>1.7809999999999993</c:v>
                </c:pt>
                <c:pt idx="39">
                  <c:v>1.776</c:v>
                </c:pt>
                <c:pt idx="40">
                  <c:v>1.7905</c:v>
                </c:pt>
                <c:pt idx="41">
                  <c:v>1.7245999999999992</c:v>
                </c:pt>
                <c:pt idx="42">
                  <c:v>1.6968000000000001</c:v>
                </c:pt>
                <c:pt idx="43">
                  <c:v>1.6879999999999993</c:v>
                </c:pt>
                <c:pt idx="44">
                  <c:v>1.7081</c:v>
                </c:pt>
                <c:pt idx="45">
                  <c:v>1.6974</c:v>
                </c:pt>
                <c:pt idx="46">
                  <c:v>1.6957</c:v>
                </c:pt>
                <c:pt idx="47">
                  <c:v>1.7006999999999994</c:v>
                </c:pt>
                <c:pt idx="48">
                  <c:v>1.651</c:v>
                </c:pt>
                <c:pt idx="49">
                  <c:v>1.6544000000000001</c:v>
                </c:pt>
                <c:pt idx="50">
                  <c:v>1.6568000000000001</c:v>
                </c:pt>
                <c:pt idx="51">
                  <c:v>1.6369</c:v>
                </c:pt>
                <c:pt idx="52">
                  <c:v>1.6341000000000001</c:v>
                </c:pt>
                <c:pt idx="53">
                  <c:v>1.6432</c:v>
                </c:pt>
                <c:pt idx="54">
                  <c:v>1.6325000000000001</c:v>
                </c:pt>
                <c:pt idx="55">
                  <c:v>1.6347</c:v>
                </c:pt>
                <c:pt idx="56">
                  <c:v>1.5803</c:v>
                </c:pt>
                <c:pt idx="57">
                  <c:v>1.5893999999999993</c:v>
                </c:pt>
                <c:pt idx="58">
                  <c:v>1.5957999999999994</c:v>
                </c:pt>
                <c:pt idx="59">
                  <c:v>1.6012</c:v>
                </c:pt>
                <c:pt idx="60">
                  <c:v>1.5685</c:v>
                </c:pt>
                <c:pt idx="61">
                  <c:v>1.5809</c:v>
                </c:pt>
                <c:pt idx="62">
                  <c:v>1.5690999999999993</c:v>
                </c:pt>
                <c:pt idx="63">
                  <c:v>1.4843999999999993</c:v>
                </c:pt>
                <c:pt idx="64">
                  <c:v>1.5090999999999994</c:v>
                </c:pt>
                <c:pt idx="65">
                  <c:v>1.474</c:v>
                </c:pt>
                <c:pt idx="66">
                  <c:v>1.4529999999999994</c:v>
                </c:pt>
                <c:pt idx="67">
                  <c:v>1.4883999999999993</c:v>
                </c:pt>
                <c:pt idx="68">
                  <c:v>1.4209999999999994</c:v>
                </c:pt>
                <c:pt idx="69">
                  <c:v>1.4045999999999994</c:v>
                </c:pt>
                <c:pt idx="70">
                  <c:v>1.4151999999999993</c:v>
                </c:pt>
                <c:pt idx="71">
                  <c:v>1.3859999999999992</c:v>
                </c:pt>
                <c:pt idx="72">
                  <c:v>1.3615999999999993</c:v>
                </c:pt>
                <c:pt idx="73">
                  <c:v>1.3909</c:v>
                </c:pt>
                <c:pt idx="74">
                  <c:v>1.3992</c:v>
                </c:pt>
                <c:pt idx="75">
                  <c:v>1.3817999999999993</c:v>
                </c:pt>
                <c:pt idx="76">
                  <c:v>1.3892</c:v>
                </c:pt>
                <c:pt idx="77">
                  <c:v>1.3857999999999993</c:v>
                </c:pt>
                <c:pt idx="78">
                  <c:v>1.3520000000000001</c:v>
                </c:pt>
                <c:pt idx="79">
                  <c:v>1.3573999999999993</c:v>
                </c:pt>
                <c:pt idx="80">
                  <c:v>1.3537999999999992</c:v>
                </c:pt>
                <c:pt idx="81">
                  <c:v>1.3484</c:v>
                </c:pt>
                <c:pt idx="82">
                  <c:v>1.3118999999999994</c:v>
                </c:pt>
                <c:pt idx="83">
                  <c:v>1.3173999999999992</c:v>
                </c:pt>
                <c:pt idx="84">
                  <c:v>1.3201000000000001</c:v>
                </c:pt>
                <c:pt idx="85">
                  <c:v>1.3221000000000001</c:v>
                </c:pt>
                <c:pt idx="86">
                  <c:v>1.3028</c:v>
                </c:pt>
                <c:pt idx="87">
                  <c:v>1.278</c:v>
                </c:pt>
                <c:pt idx="88">
                  <c:v>1.2684</c:v>
                </c:pt>
                <c:pt idx="89">
                  <c:v>1.2743</c:v>
                </c:pt>
                <c:pt idx="90">
                  <c:v>1.2714999999999994</c:v>
                </c:pt>
                <c:pt idx="91">
                  <c:v>1.2585</c:v>
                </c:pt>
                <c:pt idx="92">
                  <c:v>1.2449999999999994</c:v>
                </c:pt>
                <c:pt idx="93">
                  <c:v>1.262</c:v>
                </c:pt>
                <c:pt idx="94">
                  <c:v>1.2409999999999994</c:v>
                </c:pt>
                <c:pt idx="95">
                  <c:v>1.2078999999999991</c:v>
                </c:pt>
                <c:pt idx="96">
                  <c:v>1.2089999999999994</c:v>
                </c:pt>
                <c:pt idx="97">
                  <c:v>1.2163999999999993</c:v>
                </c:pt>
                <c:pt idx="98">
                  <c:v>1.2134999999999994</c:v>
                </c:pt>
                <c:pt idx="99">
                  <c:v>1.2108999999999994</c:v>
                </c:pt>
                <c:pt idx="100">
                  <c:v>1.1956</c:v>
                </c:pt>
                <c:pt idx="101">
                  <c:v>1.2001999999999993</c:v>
                </c:pt>
                <c:pt idx="102">
                  <c:v>1.1964999999999999</c:v>
                </c:pt>
                <c:pt idx="103">
                  <c:v>1.2060999999999993</c:v>
                </c:pt>
                <c:pt idx="104">
                  <c:v>1.1758</c:v>
                </c:pt>
                <c:pt idx="105">
                  <c:v>1.1577</c:v>
                </c:pt>
                <c:pt idx="106">
                  <c:v>1.1618999999999993</c:v>
                </c:pt>
                <c:pt idx="107">
                  <c:v>1.1727000000000001</c:v>
                </c:pt>
                <c:pt idx="108">
                  <c:v>1.1591</c:v>
                </c:pt>
                <c:pt idx="109">
                  <c:v>1.1647000000000001</c:v>
                </c:pt>
                <c:pt idx="110">
                  <c:v>1.1254</c:v>
                </c:pt>
                <c:pt idx="111">
                  <c:v>1.1194999999999993</c:v>
                </c:pt>
                <c:pt idx="112">
                  <c:v>1.1178999999999992</c:v>
                </c:pt>
                <c:pt idx="113">
                  <c:v>1.1275999999999993</c:v>
                </c:pt>
                <c:pt idx="114">
                  <c:v>1.1027</c:v>
                </c:pt>
                <c:pt idx="115">
                  <c:v>1.1036999999999992</c:v>
                </c:pt>
                <c:pt idx="116">
                  <c:v>1.1197999999999992</c:v>
                </c:pt>
                <c:pt idx="117">
                  <c:v>1.1202000000000001</c:v>
                </c:pt>
                <c:pt idx="118">
                  <c:v>1.1168</c:v>
                </c:pt>
                <c:pt idx="119">
                  <c:v>1.111</c:v>
                </c:pt>
                <c:pt idx="120">
                  <c:v>1.0747</c:v>
                </c:pt>
                <c:pt idx="121">
                  <c:v>1.0809</c:v>
                </c:pt>
                <c:pt idx="122">
                  <c:v>1.0693999999999992</c:v>
                </c:pt>
                <c:pt idx="123">
                  <c:v>1.0809</c:v>
                </c:pt>
                <c:pt idx="124">
                  <c:v>1.0836999999999994</c:v>
                </c:pt>
                <c:pt idx="125">
                  <c:v>1.0760000000000001</c:v>
                </c:pt>
                <c:pt idx="126">
                  <c:v>1.0782</c:v>
                </c:pt>
                <c:pt idx="127">
                  <c:v>1.0407999999999993</c:v>
                </c:pt>
                <c:pt idx="128">
                  <c:v>1.0257999999999994</c:v>
                </c:pt>
                <c:pt idx="129">
                  <c:v>1.0134999999999994</c:v>
                </c:pt>
                <c:pt idx="130">
                  <c:v>1.0194999999999994</c:v>
                </c:pt>
                <c:pt idx="131">
                  <c:v>1.0207999999999993</c:v>
                </c:pt>
                <c:pt idx="132">
                  <c:v>1.0226</c:v>
                </c:pt>
                <c:pt idx="133">
                  <c:v>1.0145</c:v>
                </c:pt>
                <c:pt idx="134">
                  <c:v>0.99858999999999964</c:v>
                </c:pt>
                <c:pt idx="135">
                  <c:v>0.98277000000000003</c:v>
                </c:pt>
                <c:pt idx="136">
                  <c:v>0.97774000000000061</c:v>
                </c:pt>
                <c:pt idx="137">
                  <c:v>1.0047999999999992</c:v>
                </c:pt>
                <c:pt idx="138">
                  <c:v>0.99463999999999997</c:v>
                </c:pt>
                <c:pt idx="139">
                  <c:v>0.98684000000000005</c:v>
                </c:pt>
                <c:pt idx="140">
                  <c:v>0.99170999999999998</c:v>
                </c:pt>
                <c:pt idx="141">
                  <c:v>0.98227999999999971</c:v>
                </c:pt>
                <c:pt idx="142">
                  <c:v>0.97838000000000003</c:v>
                </c:pt>
                <c:pt idx="143">
                  <c:v>0.98224</c:v>
                </c:pt>
                <c:pt idx="144">
                  <c:v>0.97905000000000031</c:v>
                </c:pt>
                <c:pt idx="145">
                  <c:v>0.97160000000000035</c:v>
                </c:pt>
                <c:pt idx="146">
                  <c:v>0.95862000000000036</c:v>
                </c:pt>
                <c:pt idx="147">
                  <c:v>0.94832000000000005</c:v>
                </c:pt>
                <c:pt idx="148">
                  <c:v>0.96690000000000031</c:v>
                </c:pt>
                <c:pt idx="149">
                  <c:v>0.96789000000000036</c:v>
                </c:pt>
                <c:pt idx="150">
                  <c:v>0.96228000000000002</c:v>
                </c:pt>
                <c:pt idx="151">
                  <c:v>0.95363000000000031</c:v>
                </c:pt>
                <c:pt idx="152">
                  <c:v>0.94775000000000031</c:v>
                </c:pt>
                <c:pt idx="153">
                  <c:v>0.93123999999999996</c:v>
                </c:pt>
                <c:pt idx="154">
                  <c:v>0.94305000000000005</c:v>
                </c:pt>
                <c:pt idx="155">
                  <c:v>0.93332999999999999</c:v>
                </c:pt>
                <c:pt idx="156">
                  <c:v>0.93332000000000004</c:v>
                </c:pt>
                <c:pt idx="157">
                  <c:v>0.93635999999999997</c:v>
                </c:pt>
                <c:pt idx="158">
                  <c:v>0.94068000000000029</c:v>
                </c:pt>
                <c:pt idx="159">
                  <c:v>0.92811999999999961</c:v>
                </c:pt>
                <c:pt idx="160">
                  <c:v>0.93103000000000002</c:v>
                </c:pt>
                <c:pt idx="161">
                  <c:v>0.94174000000000035</c:v>
                </c:pt>
                <c:pt idx="162">
                  <c:v>0.93672000000000033</c:v>
                </c:pt>
                <c:pt idx="163">
                  <c:v>0.93208000000000002</c:v>
                </c:pt>
                <c:pt idx="164">
                  <c:v>0.91355999999999971</c:v>
                </c:pt>
                <c:pt idx="165">
                  <c:v>0.89837999999999996</c:v>
                </c:pt>
                <c:pt idx="166">
                  <c:v>0.92215999999999998</c:v>
                </c:pt>
                <c:pt idx="167">
                  <c:v>0.92081999999999997</c:v>
                </c:pt>
                <c:pt idx="168">
                  <c:v>0.91290000000000004</c:v>
                </c:pt>
                <c:pt idx="169">
                  <c:v>0.91707000000000005</c:v>
                </c:pt>
                <c:pt idx="170">
                  <c:v>0.91042000000000001</c:v>
                </c:pt>
                <c:pt idx="171">
                  <c:v>0.90774999999999995</c:v>
                </c:pt>
                <c:pt idx="172">
                  <c:v>0.91278999999999999</c:v>
                </c:pt>
                <c:pt idx="173">
                  <c:v>0.89393999999999996</c:v>
                </c:pt>
                <c:pt idx="174">
                  <c:v>0.88983999999999996</c:v>
                </c:pt>
                <c:pt idx="175">
                  <c:v>0.88778999999999997</c:v>
                </c:pt>
                <c:pt idx="176">
                  <c:v>0.88798999999999961</c:v>
                </c:pt>
                <c:pt idx="177">
                  <c:v>0.88350999999999968</c:v>
                </c:pt>
                <c:pt idx="178">
                  <c:v>0.91483999999999999</c:v>
                </c:pt>
                <c:pt idx="179">
                  <c:v>0.89632000000000001</c:v>
                </c:pt>
                <c:pt idx="180">
                  <c:v>0.92323</c:v>
                </c:pt>
                <c:pt idx="181">
                  <c:v>0.92725999999999997</c:v>
                </c:pt>
                <c:pt idx="182">
                  <c:v>0.93899999999999995</c:v>
                </c:pt>
                <c:pt idx="183">
                  <c:v>0.90678000000000003</c:v>
                </c:pt>
                <c:pt idx="184">
                  <c:v>0.88671999999999962</c:v>
                </c:pt>
                <c:pt idx="185">
                  <c:v>0.88651999999999953</c:v>
                </c:pt>
                <c:pt idx="186">
                  <c:v>0.87361000000000033</c:v>
                </c:pt>
                <c:pt idx="187">
                  <c:v>0.86956</c:v>
                </c:pt>
                <c:pt idx="188">
                  <c:v>0.83942000000000005</c:v>
                </c:pt>
                <c:pt idx="189">
                  <c:v>0.85470000000000035</c:v>
                </c:pt>
                <c:pt idx="190">
                  <c:v>0.87388999999999994</c:v>
                </c:pt>
                <c:pt idx="191">
                  <c:v>0.87274000000000052</c:v>
                </c:pt>
                <c:pt idx="192">
                  <c:v>0.87178999999999995</c:v>
                </c:pt>
                <c:pt idx="193">
                  <c:v>0.86466000000000032</c:v>
                </c:pt>
                <c:pt idx="194">
                  <c:v>0.84362000000000048</c:v>
                </c:pt>
                <c:pt idx="195">
                  <c:v>0.84419999999999995</c:v>
                </c:pt>
                <c:pt idx="196">
                  <c:v>0.85623000000000005</c:v>
                </c:pt>
                <c:pt idx="197">
                  <c:v>0.85701000000000005</c:v>
                </c:pt>
                <c:pt idx="198">
                  <c:v>0.86511000000000005</c:v>
                </c:pt>
                <c:pt idx="199">
                  <c:v>0.87705999999999995</c:v>
                </c:pt>
                <c:pt idx="200">
                  <c:v>0.85889000000000049</c:v>
                </c:pt>
                <c:pt idx="201">
                  <c:v>0.85645000000000004</c:v>
                </c:pt>
                <c:pt idx="202">
                  <c:v>0.86341000000000001</c:v>
                </c:pt>
                <c:pt idx="203">
                  <c:v>0.86664000000000052</c:v>
                </c:pt>
              </c:numCache>
            </c:numRef>
          </c:yVal>
          <c:smooth val="1"/>
        </c:ser>
        <c:ser>
          <c:idx val="0"/>
          <c:order val="8"/>
          <c:tx>
            <c:v>MTK</c:v>
          </c:tx>
          <c:xVal>
            <c:numRef>
              <c:f>'BLER-2'!$B$443:$B$662</c:f>
              <c:numCache>
                <c:formatCode>General</c:formatCode>
                <c:ptCount val="220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6208</c:v>
                </c:pt>
                <c:pt idx="189">
                  <c:v>6272</c:v>
                </c:pt>
                <c:pt idx="190">
                  <c:v>6336</c:v>
                </c:pt>
                <c:pt idx="191">
                  <c:v>6400</c:v>
                </c:pt>
                <c:pt idx="192">
                  <c:v>6464</c:v>
                </c:pt>
                <c:pt idx="193">
                  <c:v>6528</c:v>
                </c:pt>
                <c:pt idx="194">
                  <c:v>6592</c:v>
                </c:pt>
                <c:pt idx="195">
                  <c:v>6656</c:v>
                </c:pt>
                <c:pt idx="196">
                  <c:v>6720</c:v>
                </c:pt>
                <c:pt idx="197">
                  <c:v>6784</c:v>
                </c:pt>
                <c:pt idx="198">
                  <c:v>6848</c:v>
                </c:pt>
                <c:pt idx="199">
                  <c:v>6912</c:v>
                </c:pt>
                <c:pt idx="200">
                  <c:v>6976</c:v>
                </c:pt>
                <c:pt idx="201">
                  <c:v>7040</c:v>
                </c:pt>
                <c:pt idx="202">
                  <c:v>7104</c:v>
                </c:pt>
                <c:pt idx="203">
                  <c:v>7168</c:v>
                </c:pt>
                <c:pt idx="204">
                  <c:v>7232</c:v>
                </c:pt>
                <c:pt idx="205">
                  <c:v>7296</c:v>
                </c:pt>
                <c:pt idx="206">
                  <c:v>7360</c:v>
                </c:pt>
                <c:pt idx="207">
                  <c:v>7424</c:v>
                </c:pt>
                <c:pt idx="208">
                  <c:v>7488</c:v>
                </c:pt>
                <c:pt idx="209">
                  <c:v>7552</c:v>
                </c:pt>
                <c:pt idx="210">
                  <c:v>7616</c:v>
                </c:pt>
                <c:pt idx="211">
                  <c:v>7680</c:v>
                </c:pt>
                <c:pt idx="212">
                  <c:v>7744</c:v>
                </c:pt>
                <c:pt idx="213">
                  <c:v>7808</c:v>
                </c:pt>
                <c:pt idx="214">
                  <c:v>7872</c:v>
                </c:pt>
                <c:pt idx="215">
                  <c:v>7936</c:v>
                </c:pt>
                <c:pt idx="216">
                  <c:v>8000</c:v>
                </c:pt>
                <c:pt idx="217">
                  <c:v>8064</c:v>
                </c:pt>
                <c:pt idx="218">
                  <c:v>8128</c:v>
                </c:pt>
                <c:pt idx="219">
                  <c:v>8192</c:v>
                </c:pt>
              </c:numCache>
            </c:numRef>
          </c:xVal>
          <c:yVal>
            <c:numRef>
              <c:f>'BLER-2'!$C$443:$C$662</c:f>
              <c:numCache>
                <c:formatCode>General</c:formatCode>
                <c:ptCount val="220"/>
                <c:pt idx="0">
                  <c:v>3.7401540000000013</c:v>
                </c:pt>
                <c:pt idx="1">
                  <c:v>3.6351360000000001</c:v>
                </c:pt>
                <c:pt idx="2">
                  <c:v>3.3921649999999985</c:v>
                </c:pt>
                <c:pt idx="3">
                  <c:v>3.0764469999999973</c:v>
                </c:pt>
                <c:pt idx="4">
                  <c:v>3.14215</c:v>
                </c:pt>
                <c:pt idx="5">
                  <c:v>3.1288260000000001</c:v>
                </c:pt>
                <c:pt idx="6">
                  <c:v>3.0582989999999985</c:v>
                </c:pt>
                <c:pt idx="7">
                  <c:v>2.725454</c:v>
                </c:pt>
                <c:pt idx="8">
                  <c:v>2.5986509999999985</c:v>
                </c:pt>
                <c:pt idx="9">
                  <c:v>2.5479200000000013</c:v>
                </c:pt>
                <c:pt idx="10">
                  <c:v>2.519177</c:v>
                </c:pt>
                <c:pt idx="11">
                  <c:v>2.5160119999999986</c:v>
                </c:pt>
                <c:pt idx="12">
                  <c:v>2.4930499999999989</c:v>
                </c:pt>
                <c:pt idx="13">
                  <c:v>2.426383</c:v>
                </c:pt>
                <c:pt idx="14">
                  <c:v>2.362581</c:v>
                </c:pt>
                <c:pt idx="15">
                  <c:v>2.295893</c:v>
                </c:pt>
                <c:pt idx="16">
                  <c:v>2.3063709999999986</c:v>
                </c:pt>
                <c:pt idx="17">
                  <c:v>2.2114310000000001</c:v>
                </c:pt>
                <c:pt idx="18">
                  <c:v>2.2654730000000001</c:v>
                </c:pt>
                <c:pt idx="19">
                  <c:v>2.2662979999999999</c:v>
                </c:pt>
                <c:pt idx="20">
                  <c:v>2.1672220000000002</c:v>
                </c:pt>
                <c:pt idx="21">
                  <c:v>2.1652110000000002</c:v>
                </c:pt>
                <c:pt idx="22">
                  <c:v>2.1156029999999983</c:v>
                </c:pt>
                <c:pt idx="23">
                  <c:v>2.045709</c:v>
                </c:pt>
                <c:pt idx="24">
                  <c:v>2.0609440000000001</c:v>
                </c:pt>
                <c:pt idx="25">
                  <c:v>2.0315519999999987</c:v>
                </c:pt>
                <c:pt idx="26">
                  <c:v>2.029207</c:v>
                </c:pt>
                <c:pt idx="27">
                  <c:v>1.9981170000000008</c:v>
                </c:pt>
                <c:pt idx="28">
                  <c:v>2.0088270000000001</c:v>
                </c:pt>
                <c:pt idx="29">
                  <c:v>1.9739689999999999</c:v>
                </c:pt>
                <c:pt idx="30">
                  <c:v>1.9783790000000001</c:v>
                </c:pt>
                <c:pt idx="31">
                  <c:v>1.9580400000000007</c:v>
                </c:pt>
                <c:pt idx="32">
                  <c:v>1.9698070000000001</c:v>
                </c:pt>
                <c:pt idx="33">
                  <c:v>1.9962160000000007</c:v>
                </c:pt>
                <c:pt idx="34">
                  <c:v>1.9627250000000001</c:v>
                </c:pt>
                <c:pt idx="35">
                  <c:v>1.9323800000000007</c:v>
                </c:pt>
                <c:pt idx="36">
                  <c:v>1.9469580000000006</c:v>
                </c:pt>
                <c:pt idx="37">
                  <c:v>1.892628</c:v>
                </c:pt>
                <c:pt idx="38">
                  <c:v>1.8739539999999999</c:v>
                </c:pt>
                <c:pt idx="39">
                  <c:v>1.8816349999999993</c:v>
                </c:pt>
                <c:pt idx="40">
                  <c:v>1.869003</c:v>
                </c:pt>
                <c:pt idx="41">
                  <c:v>1.8549500000000001</c:v>
                </c:pt>
                <c:pt idx="42">
                  <c:v>1.830214</c:v>
                </c:pt>
                <c:pt idx="43">
                  <c:v>1.830403</c:v>
                </c:pt>
                <c:pt idx="44">
                  <c:v>1.8132009999999998</c:v>
                </c:pt>
                <c:pt idx="45">
                  <c:v>1.7778389999999993</c:v>
                </c:pt>
                <c:pt idx="46">
                  <c:v>1.7655719999999993</c:v>
                </c:pt>
                <c:pt idx="47">
                  <c:v>1.7876939999999992</c:v>
                </c:pt>
                <c:pt idx="48">
                  <c:v>1.792489</c:v>
                </c:pt>
                <c:pt idx="49">
                  <c:v>1.7546850000000001</c:v>
                </c:pt>
                <c:pt idx="50">
                  <c:v>1.7080359999999999</c:v>
                </c:pt>
                <c:pt idx="51">
                  <c:v>1.70885</c:v>
                </c:pt>
                <c:pt idx="52">
                  <c:v>1.7474129999999999</c:v>
                </c:pt>
                <c:pt idx="53">
                  <c:v>1.6960649999999999</c:v>
                </c:pt>
                <c:pt idx="54">
                  <c:v>1.6991830000000001</c:v>
                </c:pt>
                <c:pt idx="55">
                  <c:v>1.6737089999999999</c:v>
                </c:pt>
                <c:pt idx="56">
                  <c:v>1.6603810000000001</c:v>
                </c:pt>
                <c:pt idx="57">
                  <c:v>1.6480060000000001</c:v>
                </c:pt>
                <c:pt idx="58">
                  <c:v>1.659637</c:v>
                </c:pt>
                <c:pt idx="59">
                  <c:v>1.6432259999999999</c:v>
                </c:pt>
                <c:pt idx="60">
                  <c:v>1.63984</c:v>
                </c:pt>
                <c:pt idx="61">
                  <c:v>1.6165419999999999</c:v>
                </c:pt>
                <c:pt idx="62">
                  <c:v>1.5969819999999999</c:v>
                </c:pt>
                <c:pt idx="63">
                  <c:v>1.5795689999999998</c:v>
                </c:pt>
                <c:pt idx="64">
                  <c:v>1.5961650000000001</c:v>
                </c:pt>
                <c:pt idx="65">
                  <c:v>1.5781700000000001</c:v>
                </c:pt>
                <c:pt idx="66">
                  <c:v>1.5526549999999999</c:v>
                </c:pt>
                <c:pt idx="67">
                  <c:v>1.5153139999999998</c:v>
                </c:pt>
                <c:pt idx="68">
                  <c:v>1.514151</c:v>
                </c:pt>
                <c:pt idx="69">
                  <c:v>1.48604</c:v>
                </c:pt>
                <c:pt idx="70">
                  <c:v>1.4957379999999998</c:v>
                </c:pt>
                <c:pt idx="71">
                  <c:v>1.4954139999999998</c:v>
                </c:pt>
                <c:pt idx="72">
                  <c:v>1.5323659999999999</c:v>
                </c:pt>
                <c:pt idx="73">
                  <c:v>1.4750139999999998</c:v>
                </c:pt>
                <c:pt idx="74">
                  <c:v>1.4499509999999998</c:v>
                </c:pt>
                <c:pt idx="75">
                  <c:v>1.454013</c:v>
                </c:pt>
                <c:pt idx="76">
                  <c:v>1.4252489999999998</c:v>
                </c:pt>
                <c:pt idx="77">
                  <c:v>1.4048429999999998</c:v>
                </c:pt>
                <c:pt idx="78">
                  <c:v>1.4244829999999999</c:v>
                </c:pt>
                <c:pt idx="79">
                  <c:v>1.4312349999999994</c:v>
                </c:pt>
                <c:pt idx="80">
                  <c:v>1.4150429999999998</c:v>
                </c:pt>
                <c:pt idx="81">
                  <c:v>1.3889959999999999</c:v>
                </c:pt>
                <c:pt idx="82">
                  <c:v>1.3836269999999993</c:v>
                </c:pt>
                <c:pt idx="83">
                  <c:v>1.37517</c:v>
                </c:pt>
                <c:pt idx="84">
                  <c:v>1.3599299999999994</c:v>
                </c:pt>
                <c:pt idx="85">
                  <c:v>1.3522259999999999</c:v>
                </c:pt>
                <c:pt idx="86">
                  <c:v>1.3676649999999992</c:v>
                </c:pt>
                <c:pt idx="87">
                  <c:v>1.4089019999999994</c:v>
                </c:pt>
                <c:pt idx="88">
                  <c:v>1.358608</c:v>
                </c:pt>
                <c:pt idx="89">
                  <c:v>1.332516</c:v>
                </c:pt>
                <c:pt idx="90">
                  <c:v>1.3289639999999998</c:v>
                </c:pt>
                <c:pt idx="91">
                  <c:v>1.3246570000000006</c:v>
                </c:pt>
                <c:pt idx="92">
                  <c:v>1.3210379999999999</c:v>
                </c:pt>
                <c:pt idx="93">
                  <c:v>1.294414</c:v>
                </c:pt>
                <c:pt idx="94">
                  <c:v>1.2638639999999992</c:v>
                </c:pt>
                <c:pt idx="95">
                  <c:v>1.2694139999999998</c:v>
                </c:pt>
                <c:pt idx="96">
                  <c:v>1.2919329999999998</c:v>
                </c:pt>
                <c:pt idx="97">
                  <c:v>1.2915759999999998</c:v>
                </c:pt>
                <c:pt idx="98">
                  <c:v>1.2460519999999999</c:v>
                </c:pt>
                <c:pt idx="99">
                  <c:v>1.2245789999999999</c:v>
                </c:pt>
                <c:pt idx="100">
                  <c:v>1.2018049999999993</c:v>
                </c:pt>
                <c:pt idx="101">
                  <c:v>1.181027</c:v>
                </c:pt>
                <c:pt idx="102">
                  <c:v>1.1901500000000007</c:v>
                </c:pt>
                <c:pt idx="103">
                  <c:v>1.2272139999999998</c:v>
                </c:pt>
                <c:pt idx="104">
                  <c:v>1.2488649999999992</c:v>
                </c:pt>
                <c:pt idx="105">
                  <c:v>1.2155499999999992</c:v>
                </c:pt>
                <c:pt idx="106">
                  <c:v>1.1699729999999999</c:v>
                </c:pt>
                <c:pt idx="107">
                  <c:v>1.1708639999999999</c:v>
                </c:pt>
                <c:pt idx="108">
                  <c:v>1.148234</c:v>
                </c:pt>
                <c:pt idx="109">
                  <c:v>1.1459309999999998</c:v>
                </c:pt>
                <c:pt idx="110">
                  <c:v>1.167227</c:v>
                </c:pt>
                <c:pt idx="111">
                  <c:v>1.1808170000000007</c:v>
                </c:pt>
                <c:pt idx="112">
                  <c:v>1.1883420000000007</c:v>
                </c:pt>
                <c:pt idx="113">
                  <c:v>1.1523410000000001</c:v>
                </c:pt>
                <c:pt idx="114">
                  <c:v>1.1258520000000001</c:v>
                </c:pt>
                <c:pt idx="115">
                  <c:v>1.110338</c:v>
                </c:pt>
                <c:pt idx="116">
                  <c:v>1.096139</c:v>
                </c:pt>
                <c:pt idx="117">
                  <c:v>1.1178279999999998</c:v>
                </c:pt>
                <c:pt idx="118">
                  <c:v>1.1390020000000001</c:v>
                </c:pt>
                <c:pt idx="119">
                  <c:v>1.1647470000000006</c:v>
                </c:pt>
                <c:pt idx="120">
                  <c:v>1.1256979999999999</c:v>
                </c:pt>
                <c:pt idx="121">
                  <c:v>1.1131239999999998</c:v>
                </c:pt>
                <c:pt idx="122">
                  <c:v>1.080219</c:v>
                </c:pt>
                <c:pt idx="123">
                  <c:v>1.0786389999999999</c:v>
                </c:pt>
                <c:pt idx="124">
                  <c:v>1.0633699999999993</c:v>
                </c:pt>
                <c:pt idx="125">
                  <c:v>1.044038</c:v>
                </c:pt>
                <c:pt idx="126">
                  <c:v>1.0219489999999998</c:v>
                </c:pt>
                <c:pt idx="127">
                  <c:v>1.0494339999999998</c:v>
                </c:pt>
                <c:pt idx="128">
                  <c:v>1.0935759999999999</c:v>
                </c:pt>
                <c:pt idx="129">
                  <c:v>1.0765580000000001</c:v>
                </c:pt>
                <c:pt idx="130">
                  <c:v>1.0311789999999998</c:v>
                </c:pt>
                <c:pt idx="131">
                  <c:v>1.0068949999999994</c:v>
                </c:pt>
                <c:pt idx="132">
                  <c:v>0.99728699999999948</c:v>
                </c:pt>
                <c:pt idx="133">
                  <c:v>0.97960899999999995</c:v>
                </c:pt>
                <c:pt idx="134">
                  <c:v>1.012122</c:v>
                </c:pt>
                <c:pt idx="135">
                  <c:v>1.028206</c:v>
                </c:pt>
                <c:pt idx="136">
                  <c:v>1.0654249999999994</c:v>
                </c:pt>
                <c:pt idx="137">
                  <c:v>1.025685</c:v>
                </c:pt>
                <c:pt idx="138">
                  <c:v>0.993448</c:v>
                </c:pt>
                <c:pt idx="139">
                  <c:v>0.95709000000000033</c:v>
                </c:pt>
                <c:pt idx="140">
                  <c:v>0.94328699999999965</c:v>
                </c:pt>
                <c:pt idx="141">
                  <c:v>0.95662499999999995</c:v>
                </c:pt>
                <c:pt idx="142">
                  <c:v>0.98268999999999962</c:v>
                </c:pt>
                <c:pt idx="143">
                  <c:v>1.0115459999999998</c:v>
                </c:pt>
                <c:pt idx="144">
                  <c:v>1.0054689999999993</c:v>
                </c:pt>
                <c:pt idx="145">
                  <c:v>0.98404199999999997</c:v>
                </c:pt>
                <c:pt idx="146">
                  <c:v>0.94665000000000032</c:v>
                </c:pt>
                <c:pt idx="147">
                  <c:v>0.94017200000000001</c:v>
                </c:pt>
                <c:pt idx="148">
                  <c:v>0.93324300000000004</c:v>
                </c:pt>
                <c:pt idx="149">
                  <c:v>0.95630700000000002</c:v>
                </c:pt>
                <c:pt idx="150">
                  <c:v>0.9802719999999997</c:v>
                </c:pt>
                <c:pt idx="151">
                  <c:v>1.0008489999999999</c:v>
                </c:pt>
                <c:pt idx="152">
                  <c:v>0.97094700000000034</c:v>
                </c:pt>
                <c:pt idx="153">
                  <c:v>0.94352400000000003</c:v>
                </c:pt>
                <c:pt idx="154">
                  <c:v>0.92172600000000005</c:v>
                </c:pt>
                <c:pt idx="155">
                  <c:v>0.91500599999999999</c:v>
                </c:pt>
                <c:pt idx="156">
                  <c:v>0.90251299999999945</c:v>
                </c:pt>
                <c:pt idx="157">
                  <c:v>0.896289</c:v>
                </c:pt>
                <c:pt idx="158">
                  <c:v>0.88683900000000004</c:v>
                </c:pt>
                <c:pt idx="159">
                  <c:v>0.87944599999999995</c:v>
                </c:pt>
                <c:pt idx="160">
                  <c:v>0.87488800000000033</c:v>
                </c:pt>
                <c:pt idx="161">
                  <c:v>0.86994900000000053</c:v>
                </c:pt>
                <c:pt idx="162">
                  <c:v>0.8855219999999997</c:v>
                </c:pt>
                <c:pt idx="163">
                  <c:v>0.90206799999999965</c:v>
                </c:pt>
                <c:pt idx="164">
                  <c:v>0.91885099999999997</c:v>
                </c:pt>
                <c:pt idx="165">
                  <c:v>0.94834200000000002</c:v>
                </c:pt>
                <c:pt idx="166">
                  <c:v>0.97780599999999995</c:v>
                </c:pt>
                <c:pt idx="167">
                  <c:v>0.93959599999999999</c:v>
                </c:pt>
                <c:pt idx="168">
                  <c:v>0.91450799999999965</c:v>
                </c:pt>
                <c:pt idx="169">
                  <c:v>0.89511099999999966</c:v>
                </c:pt>
                <c:pt idx="170">
                  <c:v>0.87076699999999996</c:v>
                </c:pt>
                <c:pt idx="171">
                  <c:v>0.86892700000000034</c:v>
                </c:pt>
                <c:pt idx="172">
                  <c:v>0.85298700000000005</c:v>
                </c:pt>
                <c:pt idx="173">
                  <c:v>0.84928899999999996</c:v>
                </c:pt>
                <c:pt idx="174">
                  <c:v>0.84531199999999962</c:v>
                </c:pt>
                <c:pt idx="175">
                  <c:v>0.84909000000000034</c:v>
                </c:pt>
                <c:pt idx="176">
                  <c:v>0.85193700000000039</c:v>
                </c:pt>
                <c:pt idx="177">
                  <c:v>0.86933199999999999</c:v>
                </c:pt>
                <c:pt idx="178">
                  <c:v>0.88372899999999999</c:v>
                </c:pt>
                <c:pt idx="179">
                  <c:v>0.90334300000000001</c:v>
                </c:pt>
                <c:pt idx="180">
                  <c:v>0.92235500000000004</c:v>
                </c:pt>
                <c:pt idx="181">
                  <c:v>0.94064099999999995</c:v>
                </c:pt>
                <c:pt idx="182">
                  <c:v>0.91043299999999949</c:v>
                </c:pt>
                <c:pt idx="183">
                  <c:v>0.89310500000000004</c:v>
                </c:pt>
                <c:pt idx="184">
                  <c:v>0.870282</c:v>
                </c:pt>
                <c:pt idx="185">
                  <c:v>0.85553599999999996</c:v>
                </c:pt>
                <c:pt idx="186">
                  <c:v>0.84583600000000003</c:v>
                </c:pt>
                <c:pt idx="187">
                  <c:v>0.83909500000000048</c:v>
                </c:pt>
                <c:pt idx="188">
                  <c:v>0.82291800000000004</c:v>
                </c:pt>
                <c:pt idx="189">
                  <c:v>0.81218800000000002</c:v>
                </c:pt>
                <c:pt idx="190">
                  <c:v>0.82832899999999998</c:v>
                </c:pt>
                <c:pt idx="191">
                  <c:v>0.83875299999999997</c:v>
                </c:pt>
                <c:pt idx="192">
                  <c:v>0.85536100000000004</c:v>
                </c:pt>
                <c:pt idx="193">
                  <c:v>0.86851</c:v>
                </c:pt>
                <c:pt idx="194">
                  <c:v>0.88697700000000002</c:v>
                </c:pt>
                <c:pt idx="195">
                  <c:v>0.90302800000000005</c:v>
                </c:pt>
                <c:pt idx="196">
                  <c:v>0.919485</c:v>
                </c:pt>
                <c:pt idx="197">
                  <c:v>0.9015569999999995</c:v>
                </c:pt>
                <c:pt idx="198">
                  <c:v>0.88152299999999939</c:v>
                </c:pt>
                <c:pt idx="199">
                  <c:v>0.85716400000000004</c:v>
                </c:pt>
                <c:pt idx="200">
                  <c:v>0.84945800000000005</c:v>
                </c:pt>
                <c:pt idx="201">
                  <c:v>0.83896300000000001</c:v>
                </c:pt>
                <c:pt idx="202">
                  <c:v>0.82344300000000004</c:v>
                </c:pt>
                <c:pt idx="203">
                  <c:v>0.81788000000000005</c:v>
                </c:pt>
                <c:pt idx="204">
                  <c:v>0.81675900000000035</c:v>
                </c:pt>
                <c:pt idx="205">
                  <c:v>0.82076700000000002</c:v>
                </c:pt>
                <c:pt idx="206">
                  <c:v>0.83080100000000034</c:v>
                </c:pt>
                <c:pt idx="207">
                  <c:v>0.84100799999999998</c:v>
                </c:pt>
                <c:pt idx="208">
                  <c:v>0.85303099999999998</c:v>
                </c:pt>
                <c:pt idx="209">
                  <c:v>0.86342799999999997</c:v>
                </c:pt>
                <c:pt idx="210">
                  <c:v>0.89054500000000003</c:v>
                </c:pt>
                <c:pt idx="211">
                  <c:v>0.89714099999999997</c:v>
                </c:pt>
                <c:pt idx="212">
                  <c:v>0.88578900000000005</c:v>
                </c:pt>
                <c:pt idx="213">
                  <c:v>0.85891799999999996</c:v>
                </c:pt>
                <c:pt idx="214">
                  <c:v>0.84845300000000001</c:v>
                </c:pt>
                <c:pt idx="215">
                  <c:v>0.83484400000000036</c:v>
                </c:pt>
                <c:pt idx="216">
                  <c:v>0.82642700000000002</c:v>
                </c:pt>
                <c:pt idx="217">
                  <c:v>0.81859899999999997</c:v>
                </c:pt>
                <c:pt idx="218">
                  <c:v>0.81323599999999996</c:v>
                </c:pt>
                <c:pt idx="219">
                  <c:v>0.80104299999999962</c:v>
                </c:pt>
              </c:numCache>
            </c:numRef>
          </c:yVal>
          <c:smooth val="1"/>
        </c:ser>
        <c:axId val="86026112"/>
        <c:axId val="86027648"/>
      </c:scatterChart>
      <c:valAx>
        <c:axId val="86026112"/>
        <c:scaling>
          <c:orientation val="minMax"/>
          <c:max val="1000"/>
          <c:min val="0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400"/>
            </a:pPr>
            <a:endParaRPr lang="en-US"/>
          </a:p>
        </c:txPr>
        <c:crossAx val="86027648"/>
        <c:crosses val="autoZero"/>
        <c:crossBetween val="midCat"/>
      </c:valAx>
      <c:valAx>
        <c:axId val="86027648"/>
        <c:scaling>
          <c:orientation val="minMax"/>
          <c:max val="4"/>
          <c:min val="1.1000000000000001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6026112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sz="1800"/>
          </a:pPr>
          <a:endParaRPr lang="en-US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scatterChart>
        <c:scatterStyle val="smoothMarker"/>
        <c:ser>
          <c:idx val="1"/>
          <c:order val="0"/>
          <c:tx>
            <c:v>Nokia L</c:v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'BLER-2'!$I$297:$I$410</c:f>
              <c:numCache>
                <c:formatCode>General</c:formatCode>
                <c:ptCount val="114"/>
                <c:pt idx="0">
                  <c:v>1008</c:v>
                </c:pt>
                <c:pt idx="1">
                  <c:v>1024</c:v>
                </c:pt>
                <c:pt idx="2">
                  <c:v>1056</c:v>
                </c:pt>
                <c:pt idx="3">
                  <c:v>1088</c:v>
                </c:pt>
                <c:pt idx="4">
                  <c:v>1120</c:v>
                </c:pt>
                <c:pt idx="5">
                  <c:v>1152</c:v>
                </c:pt>
                <c:pt idx="6">
                  <c:v>1184</c:v>
                </c:pt>
                <c:pt idx="7">
                  <c:v>1216</c:v>
                </c:pt>
                <c:pt idx="8">
                  <c:v>1248</c:v>
                </c:pt>
                <c:pt idx="9">
                  <c:v>1280</c:v>
                </c:pt>
                <c:pt idx="10">
                  <c:v>1312</c:v>
                </c:pt>
                <c:pt idx="11">
                  <c:v>1344</c:v>
                </c:pt>
                <c:pt idx="12">
                  <c:v>1376</c:v>
                </c:pt>
                <c:pt idx="13">
                  <c:v>1408</c:v>
                </c:pt>
                <c:pt idx="14">
                  <c:v>1440</c:v>
                </c:pt>
                <c:pt idx="15">
                  <c:v>1472</c:v>
                </c:pt>
                <c:pt idx="16">
                  <c:v>1504</c:v>
                </c:pt>
                <c:pt idx="17">
                  <c:v>1536</c:v>
                </c:pt>
                <c:pt idx="18">
                  <c:v>1568</c:v>
                </c:pt>
                <c:pt idx="19">
                  <c:v>1600</c:v>
                </c:pt>
                <c:pt idx="20">
                  <c:v>1632</c:v>
                </c:pt>
                <c:pt idx="21">
                  <c:v>1664</c:v>
                </c:pt>
                <c:pt idx="22">
                  <c:v>1696</c:v>
                </c:pt>
                <c:pt idx="23">
                  <c:v>1728</c:v>
                </c:pt>
                <c:pt idx="24">
                  <c:v>1760</c:v>
                </c:pt>
                <c:pt idx="25">
                  <c:v>1792</c:v>
                </c:pt>
                <c:pt idx="26">
                  <c:v>1824</c:v>
                </c:pt>
                <c:pt idx="27">
                  <c:v>1856</c:v>
                </c:pt>
                <c:pt idx="28">
                  <c:v>1888</c:v>
                </c:pt>
                <c:pt idx="29">
                  <c:v>1920</c:v>
                </c:pt>
                <c:pt idx="30">
                  <c:v>1952</c:v>
                </c:pt>
                <c:pt idx="31">
                  <c:v>1984</c:v>
                </c:pt>
                <c:pt idx="32">
                  <c:v>2016</c:v>
                </c:pt>
                <c:pt idx="33">
                  <c:v>2048</c:v>
                </c:pt>
                <c:pt idx="34">
                  <c:v>2112</c:v>
                </c:pt>
                <c:pt idx="35">
                  <c:v>2176</c:v>
                </c:pt>
                <c:pt idx="36">
                  <c:v>2240</c:v>
                </c:pt>
                <c:pt idx="37">
                  <c:v>2304</c:v>
                </c:pt>
                <c:pt idx="38">
                  <c:v>2368</c:v>
                </c:pt>
                <c:pt idx="39">
                  <c:v>2432</c:v>
                </c:pt>
                <c:pt idx="40">
                  <c:v>2496</c:v>
                </c:pt>
                <c:pt idx="41">
                  <c:v>2560</c:v>
                </c:pt>
                <c:pt idx="42">
                  <c:v>2624</c:v>
                </c:pt>
                <c:pt idx="43">
                  <c:v>2688</c:v>
                </c:pt>
                <c:pt idx="44">
                  <c:v>2752</c:v>
                </c:pt>
                <c:pt idx="45">
                  <c:v>2816</c:v>
                </c:pt>
                <c:pt idx="46">
                  <c:v>2880</c:v>
                </c:pt>
                <c:pt idx="47">
                  <c:v>2944</c:v>
                </c:pt>
                <c:pt idx="48">
                  <c:v>3008</c:v>
                </c:pt>
                <c:pt idx="49">
                  <c:v>3072</c:v>
                </c:pt>
                <c:pt idx="50">
                  <c:v>3136</c:v>
                </c:pt>
                <c:pt idx="51">
                  <c:v>3200</c:v>
                </c:pt>
                <c:pt idx="52">
                  <c:v>3264</c:v>
                </c:pt>
                <c:pt idx="53">
                  <c:v>3328</c:v>
                </c:pt>
                <c:pt idx="54">
                  <c:v>3392</c:v>
                </c:pt>
                <c:pt idx="55">
                  <c:v>3456</c:v>
                </c:pt>
                <c:pt idx="56">
                  <c:v>3520</c:v>
                </c:pt>
                <c:pt idx="57">
                  <c:v>3584</c:v>
                </c:pt>
                <c:pt idx="58">
                  <c:v>3648</c:v>
                </c:pt>
                <c:pt idx="59">
                  <c:v>3712</c:v>
                </c:pt>
                <c:pt idx="60">
                  <c:v>3776</c:v>
                </c:pt>
                <c:pt idx="61">
                  <c:v>3840</c:v>
                </c:pt>
                <c:pt idx="62">
                  <c:v>3904</c:v>
                </c:pt>
                <c:pt idx="63">
                  <c:v>3968</c:v>
                </c:pt>
                <c:pt idx="64">
                  <c:v>4032</c:v>
                </c:pt>
                <c:pt idx="65">
                  <c:v>4096</c:v>
                </c:pt>
                <c:pt idx="66">
                  <c:v>4160</c:v>
                </c:pt>
                <c:pt idx="67">
                  <c:v>4224</c:v>
                </c:pt>
                <c:pt idx="68">
                  <c:v>4288</c:v>
                </c:pt>
                <c:pt idx="69">
                  <c:v>4352</c:v>
                </c:pt>
                <c:pt idx="70">
                  <c:v>4416</c:v>
                </c:pt>
                <c:pt idx="71">
                  <c:v>4480</c:v>
                </c:pt>
                <c:pt idx="72">
                  <c:v>4544</c:v>
                </c:pt>
                <c:pt idx="73">
                  <c:v>4608</c:v>
                </c:pt>
                <c:pt idx="74">
                  <c:v>4672</c:v>
                </c:pt>
                <c:pt idx="75">
                  <c:v>4736</c:v>
                </c:pt>
                <c:pt idx="76">
                  <c:v>4800</c:v>
                </c:pt>
                <c:pt idx="77">
                  <c:v>4864</c:v>
                </c:pt>
                <c:pt idx="78">
                  <c:v>4928</c:v>
                </c:pt>
                <c:pt idx="79">
                  <c:v>4992</c:v>
                </c:pt>
                <c:pt idx="80">
                  <c:v>5056</c:v>
                </c:pt>
                <c:pt idx="81">
                  <c:v>5120</c:v>
                </c:pt>
                <c:pt idx="82">
                  <c:v>5184</c:v>
                </c:pt>
                <c:pt idx="83">
                  <c:v>5248</c:v>
                </c:pt>
                <c:pt idx="84">
                  <c:v>5312</c:v>
                </c:pt>
                <c:pt idx="85">
                  <c:v>5376</c:v>
                </c:pt>
                <c:pt idx="86">
                  <c:v>5440</c:v>
                </c:pt>
                <c:pt idx="87">
                  <c:v>5504</c:v>
                </c:pt>
                <c:pt idx="88">
                  <c:v>5568</c:v>
                </c:pt>
                <c:pt idx="89">
                  <c:v>5632</c:v>
                </c:pt>
                <c:pt idx="90">
                  <c:v>5696</c:v>
                </c:pt>
                <c:pt idx="91">
                  <c:v>5760</c:v>
                </c:pt>
                <c:pt idx="92">
                  <c:v>5824</c:v>
                </c:pt>
                <c:pt idx="93">
                  <c:v>5888</c:v>
                </c:pt>
                <c:pt idx="94">
                  <c:v>5952</c:v>
                </c:pt>
                <c:pt idx="95">
                  <c:v>6016</c:v>
                </c:pt>
                <c:pt idx="96">
                  <c:v>6080</c:v>
                </c:pt>
                <c:pt idx="97">
                  <c:v>6144</c:v>
                </c:pt>
                <c:pt idx="98">
                  <c:v>6272</c:v>
                </c:pt>
                <c:pt idx="99">
                  <c:v>6400</c:v>
                </c:pt>
                <c:pt idx="100">
                  <c:v>6528</c:v>
                </c:pt>
                <c:pt idx="101">
                  <c:v>6656</c:v>
                </c:pt>
                <c:pt idx="102">
                  <c:v>6784</c:v>
                </c:pt>
                <c:pt idx="103">
                  <c:v>6912</c:v>
                </c:pt>
                <c:pt idx="104">
                  <c:v>7040</c:v>
                </c:pt>
                <c:pt idx="105">
                  <c:v>7168</c:v>
                </c:pt>
                <c:pt idx="106">
                  <c:v>7296</c:v>
                </c:pt>
                <c:pt idx="107">
                  <c:v>7424</c:v>
                </c:pt>
                <c:pt idx="108">
                  <c:v>7552</c:v>
                </c:pt>
                <c:pt idx="109">
                  <c:v>7680</c:v>
                </c:pt>
                <c:pt idx="110">
                  <c:v>7808</c:v>
                </c:pt>
                <c:pt idx="111">
                  <c:v>7936</c:v>
                </c:pt>
                <c:pt idx="112">
                  <c:v>8064</c:v>
                </c:pt>
                <c:pt idx="113">
                  <c:v>8192</c:v>
                </c:pt>
              </c:numCache>
            </c:numRef>
          </c:xVal>
          <c:yVal>
            <c:numRef>
              <c:f>'BLER-2'!$J$501:$J$614</c:f>
              <c:numCache>
                <c:formatCode>General</c:formatCode>
                <c:ptCount val="114"/>
                <c:pt idx="0">
                  <c:v>1.5037299999999993</c:v>
                </c:pt>
                <c:pt idx="1">
                  <c:v>1.4987899999999998</c:v>
                </c:pt>
                <c:pt idx="2">
                  <c:v>1.4779899999999992</c:v>
                </c:pt>
                <c:pt idx="3">
                  <c:v>1.4558199999999992</c:v>
                </c:pt>
                <c:pt idx="4">
                  <c:v>1.3949199999999999</c:v>
                </c:pt>
                <c:pt idx="5">
                  <c:v>1.36955</c:v>
                </c:pt>
                <c:pt idx="6">
                  <c:v>1.4240699999999993</c:v>
                </c:pt>
                <c:pt idx="7">
                  <c:v>2.1830599999999998</c:v>
                </c:pt>
                <c:pt idx="8">
                  <c:v>1.3290500000000001</c:v>
                </c:pt>
                <c:pt idx="9">
                  <c:v>1.6109199999999999</c:v>
                </c:pt>
                <c:pt idx="10">
                  <c:v>1.3711</c:v>
                </c:pt>
                <c:pt idx="11">
                  <c:v>1.3423499999999999</c:v>
                </c:pt>
                <c:pt idx="12">
                  <c:v>1.41028</c:v>
                </c:pt>
                <c:pt idx="13">
                  <c:v>1.35439</c:v>
                </c:pt>
                <c:pt idx="14">
                  <c:v>1.2814899999999998</c:v>
                </c:pt>
                <c:pt idx="15">
                  <c:v>1.4172299999999991</c:v>
                </c:pt>
                <c:pt idx="16">
                  <c:v>1.30829</c:v>
                </c:pt>
                <c:pt idx="17">
                  <c:v>1.27504</c:v>
                </c:pt>
                <c:pt idx="18">
                  <c:v>1.2459299999999991</c:v>
                </c:pt>
                <c:pt idx="19">
                  <c:v>1.3733599999999999</c:v>
                </c:pt>
                <c:pt idx="20">
                  <c:v>1.32023</c:v>
                </c:pt>
                <c:pt idx="21">
                  <c:v>1.2271999999999994</c:v>
                </c:pt>
                <c:pt idx="22">
                  <c:v>1.3637999999999992</c:v>
                </c:pt>
                <c:pt idx="23">
                  <c:v>1.2510299999999994</c:v>
                </c:pt>
                <c:pt idx="24">
                  <c:v>1.2199399999999994</c:v>
                </c:pt>
                <c:pt idx="25">
                  <c:v>1.29531</c:v>
                </c:pt>
                <c:pt idx="26">
                  <c:v>1.21227</c:v>
                </c:pt>
                <c:pt idx="27">
                  <c:v>1.1844600000000001</c:v>
                </c:pt>
                <c:pt idx="28">
                  <c:v>1.1963800000000007</c:v>
                </c:pt>
                <c:pt idx="29">
                  <c:v>1.2160299999999993</c:v>
                </c:pt>
                <c:pt idx="30">
                  <c:v>1.1780400000000006</c:v>
                </c:pt>
                <c:pt idx="31">
                  <c:v>1.2012899999999993</c:v>
                </c:pt>
                <c:pt idx="32">
                  <c:v>1.1693499999999999</c:v>
                </c:pt>
                <c:pt idx="33">
                  <c:v>1.1893899999999999</c:v>
                </c:pt>
                <c:pt idx="34">
                  <c:v>1.13148</c:v>
                </c:pt>
                <c:pt idx="35">
                  <c:v>1.15167</c:v>
                </c:pt>
                <c:pt idx="36">
                  <c:v>1.1330100000000001</c:v>
                </c:pt>
                <c:pt idx="37">
                  <c:v>1.1260500000000007</c:v>
                </c:pt>
                <c:pt idx="38">
                  <c:v>1.1769099999999999</c:v>
                </c:pt>
                <c:pt idx="39">
                  <c:v>1.1305499999999999</c:v>
                </c:pt>
                <c:pt idx="40">
                  <c:v>1.07447</c:v>
                </c:pt>
                <c:pt idx="41">
                  <c:v>1.1127400000000001</c:v>
                </c:pt>
                <c:pt idx="42">
                  <c:v>1.11076</c:v>
                </c:pt>
                <c:pt idx="43">
                  <c:v>1.0884499999999999</c:v>
                </c:pt>
                <c:pt idx="44">
                  <c:v>1.11636</c:v>
                </c:pt>
                <c:pt idx="45">
                  <c:v>1.0850199999999999</c:v>
                </c:pt>
                <c:pt idx="46">
                  <c:v>1.1006499999999999</c:v>
                </c:pt>
                <c:pt idx="47">
                  <c:v>1.0220800000000001</c:v>
                </c:pt>
                <c:pt idx="48">
                  <c:v>1.0421100000000001</c:v>
                </c:pt>
                <c:pt idx="49">
                  <c:v>1.0845499999999999</c:v>
                </c:pt>
                <c:pt idx="50">
                  <c:v>1.0519799999999992</c:v>
                </c:pt>
                <c:pt idx="51">
                  <c:v>1.02206</c:v>
                </c:pt>
                <c:pt idx="52">
                  <c:v>1.0313299999999994</c:v>
                </c:pt>
                <c:pt idx="53">
                  <c:v>0.99994799999999961</c:v>
                </c:pt>
                <c:pt idx="54">
                  <c:v>1.1828799999999999</c:v>
                </c:pt>
                <c:pt idx="55">
                  <c:v>0.99736799999999948</c:v>
                </c:pt>
                <c:pt idx="56">
                  <c:v>0.9695669999999994</c:v>
                </c:pt>
                <c:pt idx="57">
                  <c:v>0.99218299999999948</c:v>
                </c:pt>
                <c:pt idx="58">
                  <c:v>1.0113699999999994</c:v>
                </c:pt>
                <c:pt idx="59">
                  <c:v>0.99296599999999968</c:v>
                </c:pt>
                <c:pt idx="60">
                  <c:v>0.97506000000000004</c:v>
                </c:pt>
                <c:pt idx="61">
                  <c:v>0.99594899999999997</c:v>
                </c:pt>
                <c:pt idx="62">
                  <c:v>0.97921400000000003</c:v>
                </c:pt>
                <c:pt idx="63">
                  <c:v>0.97613300000000003</c:v>
                </c:pt>
                <c:pt idx="64">
                  <c:v>0.96396999999999999</c:v>
                </c:pt>
                <c:pt idx="65">
                  <c:v>0.93865200000000004</c:v>
                </c:pt>
                <c:pt idx="66">
                  <c:v>0.97861699999999996</c:v>
                </c:pt>
                <c:pt idx="67">
                  <c:v>0.96156699999999939</c:v>
                </c:pt>
                <c:pt idx="68">
                  <c:v>0.95075600000000005</c:v>
                </c:pt>
                <c:pt idx="69">
                  <c:v>0.93335999999999997</c:v>
                </c:pt>
                <c:pt idx="70">
                  <c:v>0.94127799999999961</c:v>
                </c:pt>
                <c:pt idx="71">
                  <c:v>0.93098899999999996</c:v>
                </c:pt>
                <c:pt idx="72">
                  <c:v>0.91736699999999949</c:v>
                </c:pt>
                <c:pt idx="73">
                  <c:v>0.9155179999999995</c:v>
                </c:pt>
                <c:pt idx="74">
                  <c:v>0.98282400000000003</c:v>
                </c:pt>
                <c:pt idx="75">
                  <c:v>0.93036099999999966</c:v>
                </c:pt>
                <c:pt idx="76">
                  <c:v>0.90985000000000005</c:v>
                </c:pt>
                <c:pt idx="77">
                  <c:v>0.94698899999999997</c:v>
                </c:pt>
                <c:pt idx="78">
                  <c:v>0.93493899999999996</c:v>
                </c:pt>
                <c:pt idx="79">
                  <c:v>0.93567400000000034</c:v>
                </c:pt>
                <c:pt idx="80">
                  <c:v>0.93544400000000005</c:v>
                </c:pt>
                <c:pt idx="81">
                  <c:v>0.91402300000000003</c:v>
                </c:pt>
                <c:pt idx="82">
                  <c:v>0.94113199999999997</c:v>
                </c:pt>
                <c:pt idx="83">
                  <c:v>0.93011999999999961</c:v>
                </c:pt>
                <c:pt idx="84">
                  <c:v>0.92380300000000004</c:v>
                </c:pt>
                <c:pt idx="85">
                  <c:v>0.90885800000000005</c:v>
                </c:pt>
                <c:pt idx="86">
                  <c:v>0.92395700000000003</c:v>
                </c:pt>
                <c:pt idx="87">
                  <c:v>0.89973700000000001</c:v>
                </c:pt>
                <c:pt idx="88">
                  <c:v>0.89472099999999999</c:v>
                </c:pt>
                <c:pt idx="89">
                  <c:v>0.91908000000000001</c:v>
                </c:pt>
                <c:pt idx="90">
                  <c:v>0.8783000000000003</c:v>
                </c:pt>
                <c:pt idx="91">
                  <c:v>0.89562100000000033</c:v>
                </c:pt>
                <c:pt idx="92">
                  <c:v>0.88511299999999948</c:v>
                </c:pt>
                <c:pt idx="93">
                  <c:v>0.87977600000000034</c:v>
                </c:pt>
                <c:pt idx="94">
                  <c:v>0.88577899999999998</c:v>
                </c:pt>
                <c:pt idx="95">
                  <c:v>0.88134100000000004</c:v>
                </c:pt>
                <c:pt idx="96">
                  <c:v>0.8835619999999994</c:v>
                </c:pt>
                <c:pt idx="97">
                  <c:v>0.87621300000000002</c:v>
                </c:pt>
                <c:pt idx="98">
                  <c:v>0.85241699999999965</c:v>
                </c:pt>
                <c:pt idx="99">
                  <c:v>0.88638899999999965</c:v>
                </c:pt>
                <c:pt idx="100">
                  <c:v>0.86575700000000033</c:v>
                </c:pt>
                <c:pt idx="101">
                  <c:v>0.86364200000000035</c:v>
                </c:pt>
                <c:pt idx="102">
                  <c:v>0.87385800000000036</c:v>
                </c:pt>
                <c:pt idx="103">
                  <c:v>0.86998100000000034</c:v>
                </c:pt>
                <c:pt idx="104">
                  <c:v>0.85797699999999999</c:v>
                </c:pt>
                <c:pt idx="105">
                  <c:v>0.86337299999999961</c:v>
                </c:pt>
                <c:pt idx="106">
                  <c:v>0.8520420000000003</c:v>
                </c:pt>
                <c:pt idx="107">
                  <c:v>0.87079600000000035</c:v>
                </c:pt>
                <c:pt idx="108">
                  <c:v>0.85116800000000004</c:v>
                </c:pt>
                <c:pt idx="109">
                  <c:v>0.84898899999999999</c:v>
                </c:pt>
                <c:pt idx="110">
                  <c:v>0.84066799999999997</c:v>
                </c:pt>
                <c:pt idx="111">
                  <c:v>0.84476399999999996</c:v>
                </c:pt>
                <c:pt idx="112">
                  <c:v>0.83927099999999999</c:v>
                </c:pt>
                <c:pt idx="113">
                  <c:v>0.83618800000000004</c:v>
                </c:pt>
              </c:numCache>
            </c:numRef>
          </c:yVal>
          <c:smooth val="1"/>
        </c:ser>
        <c:ser>
          <c:idx val="2"/>
          <c:order val="1"/>
          <c:tx>
            <c:v>Ericsson BG1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'BLER-2'!$M$3:$M$206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'BLER-2'!$N$411:$N$614</c:f>
              <c:numCache>
                <c:formatCode>General</c:formatCode>
                <c:ptCount val="204"/>
                <c:pt idx="0">
                  <c:v>3.9167499999999977</c:v>
                </c:pt>
                <c:pt idx="1">
                  <c:v>3.7275400000000012</c:v>
                </c:pt>
                <c:pt idx="2">
                  <c:v>3.5939800000000002</c:v>
                </c:pt>
                <c:pt idx="3">
                  <c:v>3.5811500000000001</c:v>
                </c:pt>
                <c:pt idx="4">
                  <c:v>3.4916499999999973</c:v>
                </c:pt>
                <c:pt idx="5">
                  <c:v>3.44937</c:v>
                </c:pt>
                <c:pt idx="6">
                  <c:v>3.3464499999999973</c:v>
                </c:pt>
                <c:pt idx="7">
                  <c:v>3.3145499999999983</c:v>
                </c:pt>
                <c:pt idx="8">
                  <c:v>3.2159800000000001</c:v>
                </c:pt>
                <c:pt idx="9">
                  <c:v>3.09728</c:v>
                </c:pt>
                <c:pt idx="10">
                  <c:v>2.8633600000000001</c:v>
                </c:pt>
                <c:pt idx="11">
                  <c:v>2.8293599999999985</c:v>
                </c:pt>
                <c:pt idx="12">
                  <c:v>2.61469</c:v>
                </c:pt>
                <c:pt idx="13">
                  <c:v>2.59552</c:v>
                </c:pt>
                <c:pt idx="14">
                  <c:v>2.5861999999999998</c:v>
                </c:pt>
                <c:pt idx="15">
                  <c:v>2.6512599999999988</c:v>
                </c:pt>
                <c:pt idx="16">
                  <c:v>2.5683199999999999</c:v>
                </c:pt>
                <c:pt idx="17">
                  <c:v>2.6398299999999986</c:v>
                </c:pt>
                <c:pt idx="18">
                  <c:v>2.56488</c:v>
                </c:pt>
                <c:pt idx="19">
                  <c:v>2.4297599999999986</c:v>
                </c:pt>
                <c:pt idx="20">
                  <c:v>2.4157499999999983</c:v>
                </c:pt>
                <c:pt idx="21">
                  <c:v>2.4643899999999999</c:v>
                </c:pt>
                <c:pt idx="22">
                  <c:v>2.4022799999999989</c:v>
                </c:pt>
                <c:pt idx="23">
                  <c:v>2.3895</c:v>
                </c:pt>
                <c:pt idx="24">
                  <c:v>2.3489800000000001</c:v>
                </c:pt>
                <c:pt idx="25">
                  <c:v>2.38259</c:v>
                </c:pt>
                <c:pt idx="26">
                  <c:v>2.3512499999999972</c:v>
                </c:pt>
                <c:pt idx="27">
                  <c:v>2.3721099999999988</c:v>
                </c:pt>
                <c:pt idx="28">
                  <c:v>2.1908099999999986</c:v>
                </c:pt>
                <c:pt idx="29">
                  <c:v>2.1671400000000012</c:v>
                </c:pt>
                <c:pt idx="30">
                  <c:v>2.1640299999999999</c:v>
                </c:pt>
                <c:pt idx="31">
                  <c:v>2.19258</c:v>
                </c:pt>
                <c:pt idx="32">
                  <c:v>2.1520599999999983</c:v>
                </c:pt>
                <c:pt idx="33">
                  <c:v>2.1869900000000002</c:v>
                </c:pt>
                <c:pt idx="34">
                  <c:v>2.1322099999999988</c:v>
                </c:pt>
                <c:pt idx="35">
                  <c:v>2.1273000000000013</c:v>
                </c:pt>
                <c:pt idx="36">
                  <c:v>2.0857299999999999</c:v>
                </c:pt>
                <c:pt idx="37">
                  <c:v>2.0660399999999997</c:v>
                </c:pt>
                <c:pt idx="38">
                  <c:v>2.0568599999999972</c:v>
                </c:pt>
                <c:pt idx="39">
                  <c:v>1.99942</c:v>
                </c:pt>
                <c:pt idx="40">
                  <c:v>2.0264399999999987</c:v>
                </c:pt>
                <c:pt idx="41">
                  <c:v>2.09538</c:v>
                </c:pt>
                <c:pt idx="42">
                  <c:v>2.0696300000000001</c:v>
                </c:pt>
                <c:pt idx="43">
                  <c:v>2.0517399999999997</c:v>
                </c:pt>
                <c:pt idx="44">
                  <c:v>1.9305099999999999</c:v>
                </c:pt>
                <c:pt idx="45">
                  <c:v>1.9235100000000001</c:v>
                </c:pt>
                <c:pt idx="46">
                  <c:v>1.9157599999999999</c:v>
                </c:pt>
                <c:pt idx="47">
                  <c:v>1.91252</c:v>
                </c:pt>
                <c:pt idx="48">
                  <c:v>1.8826499999999999</c:v>
                </c:pt>
                <c:pt idx="49">
                  <c:v>1.87174</c:v>
                </c:pt>
                <c:pt idx="50">
                  <c:v>1.85612</c:v>
                </c:pt>
                <c:pt idx="51">
                  <c:v>1.8634899999999999</c:v>
                </c:pt>
                <c:pt idx="52">
                  <c:v>1.8358299999999994</c:v>
                </c:pt>
                <c:pt idx="53">
                  <c:v>1.8417999999999994</c:v>
                </c:pt>
                <c:pt idx="54">
                  <c:v>1.8404199999999999</c:v>
                </c:pt>
                <c:pt idx="55">
                  <c:v>1.83948</c:v>
                </c:pt>
                <c:pt idx="56">
                  <c:v>1.87852</c:v>
                </c:pt>
                <c:pt idx="57">
                  <c:v>1.8354199999999998</c:v>
                </c:pt>
                <c:pt idx="58">
                  <c:v>1.85667</c:v>
                </c:pt>
                <c:pt idx="59">
                  <c:v>1.8180400000000001</c:v>
                </c:pt>
                <c:pt idx="60">
                  <c:v>1.7073599999999998</c:v>
                </c:pt>
                <c:pt idx="61">
                  <c:v>1.7489399999999993</c:v>
                </c:pt>
                <c:pt idx="62">
                  <c:v>1.73424</c:v>
                </c:pt>
                <c:pt idx="63">
                  <c:v>1.7312799999999993</c:v>
                </c:pt>
                <c:pt idx="64">
                  <c:v>1.6473100000000001</c:v>
                </c:pt>
                <c:pt idx="65">
                  <c:v>1.6852100000000001</c:v>
                </c:pt>
                <c:pt idx="66">
                  <c:v>1.67778</c:v>
                </c:pt>
                <c:pt idx="67">
                  <c:v>1.6598299999999993</c:v>
                </c:pt>
                <c:pt idx="68">
                  <c:v>1.6322099999999999</c:v>
                </c:pt>
                <c:pt idx="69">
                  <c:v>1.6556199999999999</c:v>
                </c:pt>
                <c:pt idx="70">
                  <c:v>1.57707</c:v>
                </c:pt>
                <c:pt idx="71">
                  <c:v>1.5706599999999999</c:v>
                </c:pt>
                <c:pt idx="72">
                  <c:v>1.5686800000000001</c:v>
                </c:pt>
                <c:pt idx="73">
                  <c:v>1.60673</c:v>
                </c:pt>
                <c:pt idx="74">
                  <c:v>1.5866400000000001</c:v>
                </c:pt>
                <c:pt idx="75">
                  <c:v>1.5686599999999999</c:v>
                </c:pt>
                <c:pt idx="76">
                  <c:v>1.55081</c:v>
                </c:pt>
                <c:pt idx="77">
                  <c:v>1.57056</c:v>
                </c:pt>
                <c:pt idx="78">
                  <c:v>1.4689999999999994</c:v>
                </c:pt>
                <c:pt idx="79">
                  <c:v>1.4724699999999993</c:v>
                </c:pt>
                <c:pt idx="80">
                  <c:v>1.47468</c:v>
                </c:pt>
                <c:pt idx="81">
                  <c:v>1.49288</c:v>
                </c:pt>
                <c:pt idx="82">
                  <c:v>1.4607399999999993</c:v>
                </c:pt>
                <c:pt idx="83">
                  <c:v>1.4547899999999998</c:v>
                </c:pt>
                <c:pt idx="84">
                  <c:v>1.4528399999999992</c:v>
                </c:pt>
                <c:pt idx="85">
                  <c:v>1.4541199999999999</c:v>
                </c:pt>
                <c:pt idx="86">
                  <c:v>1.4474699999999994</c:v>
                </c:pt>
                <c:pt idx="87">
                  <c:v>1.4185899999999998</c:v>
                </c:pt>
                <c:pt idx="88">
                  <c:v>1.4334899999999993</c:v>
                </c:pt>
                <c:pt idx="89">
                  <c:v>1.4207799999999993</c:v>
                </c:pt>
                <c:pt idx="90">
                  <c:v>1.4060699999999993</c:v>
                </c:pt>
                <c:pt idx="91">
                  <c:v>1.4015099999999994</c:v>
                </c:pt>
                <c:pt idx="92">
                  <c:v>1.37927</c:v>
                </c:pt>
                <c:pt idx="93">
                  <c:v>1.3880100000000006</c:v>
                </c:pt>
                <c:pt idx="94">
                  <c:v>1.3730100000000001</c:v>
                </c:pt>
                <c:pt idx="95">
                  <c:v>1.3369500000000001</c:v>
                </c:pt>
                <c:pt idx="96">
                  <c:v>1.3250999999999993</c:v>
                </c:pt>
                <c:pt idx="97">
                  <c:v>1.3128599999999999</c:v>
                </c:pt>
                <c:pt idx="98">
                  <c:v>1.3154999999999992</c:v>
                </c:pt>
                <c:pt idx="99">
                  <c:v>1.31247</c:v>
                </c:pt>
                <c:pt idx="100">
                  <c:v>1.2914399999999993</c:v>
                </c:pt>
                <c:pt idx="101">
                  <c:v>1.27227</c:v>
                </c:pt>
                <c:pt idx="102">
                  <c:v>1.2818599999999998</c:v>
                </c:pt>
                <c:pt idx="103">
                  <c:v>1.2602899999999999</c:v>
                </c:pt>
                <c:pt idx="104">
                  <c:v>1.23055</c:v>
                </c:pt>
                <c:pt idx="105">
                  <c:v>1.2405899999999999</c:v>
                </c:pt>
                <c:pt idx="106">
                  <c:v>1.2493399999999992</c:v>
                </c:pt>
                <c:pt idx="107">
                  <c:v>1.2657299999999994</c:v>
                </c:pt>
                <c:pt idx="108">
                  <c:v>1.2211299999999994</c:v>
                </c:pt>
                <c:pt idx="109">
                  <c:v>1.2191199999999998</c:v>
                </c:pt>
                <c:pt idx="110">
                  <c:v>1.1876599999999999</c:v>
                </c:pt>
                <c:pt idx="111">
                  <c:v>1.1903400000000006</c:v>
                </c:pt>
                <c:pt idx="112">
                  <c:v>1.1783600000000001</c:v>
                </c:pt>
                <c:pt idx="113">
                  <c:v>1.1789000000000001</c:v>
                </c:pt>
                <c:pt idx="114">
                  <c:v>1.1466700000000001</c:v>
                </c:pt>
                <c:pt idx="115">
                  <c:v>1.2124899999999998</c:v>
                </c:pt>
                <c:pt idx="116">
                  <c:v>1.1855</c:v>
                </c:pt>
                <c:pt idx="117">
                  <c:v>1.2024199999999998</c:v>
                </c:pt>
                <c:pt idx="118">
                  <c:v>1.1641600000000001</c:v>
                </c:pt>
                <c:pt idx="119">
                  <c:v>1.1752800000000001</c:v>
                </c:pt>
                <c:pt idx="120">
                  <c:v>1.1451800000000001</c:v>
                </c:pt>
                <c:pt idx="121">
                  <c:v>1.16089</c:v>
                </c:pt>
                <c:pt idx="122">
                  <c:v>1.13548</c:v>
                </c:pt>
                <c:pt idx="123">
                  <c:v>1.12564</c:v>
                </c:pt>
                <c:pt idx="124">
                  <c:v>1.13517</c:v>
                </c:pt>
                <c:pt idx="125">
                  <c:v>1.1192199999999999</c:v>
                </c:pt>
                <c:pt idx="126">
                  <c:v>1.1152500000000001</c:v>
                </c:pt>
                <c:pt idx="127">
                  <c:v>1.0867500000000001</c:v>
                </c:pt>
                <c:pt idx="128">
                  <c:v>1.0949800000000001</c:v>
                </c:pt>
                <c:pt idx="129">
                  <c:v>1.0628299999999993</c:v>
                </c:pt>
                <c:pt idx="130">
                  <c:v>1.0737399999999993</c:v>
                </c:pt>
                <c:pt idx="131">
                  <c:v>1.0494999999999994</c:v>
                </c:pt>
                <c:pt idx="132">
                  <c:v>1.0755299999999994</c:v>
                </c:pt>
                <c:pt idx="133">
                  <c:v>1.0637799999999993</c:v>
                </c:pt>
                <c:pt idx="134">
                  <c:v>1.0190299999999994</c:v>
                </c:pt>
                <c:pt idx="135">
                  <c:v>1.0152599999999998</c:v>
                </c:pt>
                <c:pt idx="136">
                  <c:v>1.01417</c:v>
                </c:pt>
                <c:pt idx="137">
                  <c:v>0.99253899999999939</c:v>
                </c:pt>
                <c:pt idx="138">
                  <c:v>0.98836599999999952</c:v>
                </c:pt>
                <c:pt idx="139">
                  <c:v>0.97827200000000003</c:v>
                </c:pt>
                <c:pt idx="140">
                  <c:v>1.0178799999999992</c:v>
                </c:pt>
                <c:pt idx="141">
                  <c:v>0.99921099999999941</c:v>
                </c:pt>
                <c:pt idx="142">
                  <c:v>0.97748699999999966</c:v>
                </c:pt>
                <c:pt idx="143">
                  <c:v>0.97510399999999997</c:v>
                </c:pt>
                <c:pt idx="144">
                  <c:v>0.96374500000000052</c:v>
                </c:pt>
                <c:pt idx="145">
                  <c:v>0.96850599999999998</c:v>
                </c:pt>
                <c:pt idx="146">
                  <c:v>0.94333699999999965</c:v>
                </c:pt>
                <c:pt idx="147">
                  <c:v>0.98900100000000002</c:v>
                </c:pt>
                <c:pt idx="148">
                  <c:v>1.00285</c:v>
                </c:pt>
                <c:pt idx="149">
                  <c:v>1.0010899999999998</c:v>
                </c:pt>
                <c:pt idx="150">
                  <c:v>0.94920899999999997</c:v>
                </c:pt>
                <c:pt idx="151">
                  <c:v>0.96336299999999953</c:v>
                </c:pt>
                <c:pt idx="152">
                  <c:v>0.95373300000000005</c:v>
                </c:pt>
                <c:pt idx="153">
                  <c:v>0.93124300000000004</c:v>
                </c:pt>
                <c:pt idx="154">
                  <c:v>0.92478099999999996</c:v>
                </c:pt>
                <c:pt idx="155">
                  <c:v>0.91073899999999997</c:v>
                </c:pt>
                <c:pt idx="156">
                  <c:v>0.9676100000000003</c:v>
                </c:pt>
                <c:pt idx="157">
                  <c:v>0.97459399999999996</c:v>
                </c:pt>
                <c:pt idx="158">
                  <c:v>0.96274900000000052</c:v>
                </c:pt>
                <c:pt idx="159">
                  <c:v>0.99175100000000005</c:v>
                </c:pt>
                <c:pt idx="160">
                  <c:v>1.00691</c:v>
                </c:pt>
                <c:pt idx="161">
                  <c:v>1.0063299999999993</c:v>
                </c:pt>
                <c:pt idx="162">
                  <c:v>1.024</c:v>
                </c:pt>
                <c:pt idx="163">
                  <c:v>0.98012500000000002</c:v>
                </c:pt>
                <c:pt idx="164">
                  <c:v>0.99724599999999997</c:v>
                </c:pt>
                <c:pt idx="165">
                  <c:v>0.99842999999999971</c:v>
                </c:pt>
                <c:pt idx="166">
                  <c:v>0.9718790000000006</c:v>
                </c:pt>
                <c:pt idx="167">
                  <c:v>0.94940899999999961</c:v>
                </c:pt>
                <c:pt idx="168">
                  <c:v>0.95153399999999966</c:v>
                </c:pt>
                <c:pt idx="169">
                  <c:v>0.97253699999999965</c:v>
                </c:pt>
                <c:pt idx="170">
                  <c:v>0.93375200000000003</c:v>
                </c:pt>
                <c:pt idx="171">
                  <c:v>0.91179600000000005</c:v>
                </c:pt>
                <c:pt idx="172">
                  <c:v>0.92273899999999998</c:v>
                </c:pt>
                <c:pt idx="174">
                  <c:v>0.91308699999999965</c:v>
                </c:pt>
                <c:pt idx="175">
                  <c:v>0.917435</c:v>
                </c:pt>
                <c:pt idx="176">
                  <c:v>0.89827500000000005</c:v>
                </c:pt>
                <c:pt idx="177">
                  <c:v>0.8813649999999994</c:v>
                </c:pt>
                <c:pt idx="178">
                  <c:v>0.90413199999999971</c:v>
                </c:pt>
                <c:pt idx="179">
                  <c:v>0.86988399999999999</c:v>
                </c:pt>
                <c:pt idx="180">
                  <c:v>0.86401099999999997</c:v>
                </c:pt>
                <c:pt idx="181">
                  <c:v>0.85063999999999995</c:v>
                </c:pt>
                <c:pt idx="182">
                  <c:v>0.85171200000000002</c:v>
                </c:pt>
                <c:pt idx="183">
                  <c:v>0.84407900000000036</c:v>
                </c:pt>
                <c:pt idx="184">
                  <c:v>0.85185599999999995</c:v>
                </c:pt>
                <c:pt idx="185">
                  <c:v>0.83110499999999998</c:v>
                </c:pt>
                <c:pt idx="186">
                  <c:v>0.82229900000000034</c:v>
                </c:pt>
                <c:pt idx="187">
                  <c:v>0.82509200000000005</c:v>
                </c:pt>
                <c:pt idx="188">
                  <c:v>0.87993200000000005</c:v>
                </c:pt>
                <c:pt idx="189">
                  <c:v>0.87559900000000035</c:v>
                </c:pt>
                <c:pt idx="190">
                  <c:v>0.85877099999999995</c:v>
                </c:pt>
                <c:pt idx="191">
                  <c:v>0.85743499999999961</c:v>
                </c:pt>
                <c:pt idx="192">
                  <c:v>0.82234499999999999</c:v>
                </c:pt>
                <c:pt idx="193">
                  <c:v>0.81761700000000004</c:v>
                </c:pt>
                <c:pt idx="194">
                  <c:v>0.81317399999999962</c:v>
                </c:pt>
                <c:pt idx="195">
                  <c:v>0.82308099999999962</c:v>
                </c:pt>
                <c:pt idx="196">
                  <c:v>0.85145099999999996</c:v>
                </c:pt>
                <c:pt idx="197">
                  <c:v>0.84223400000000004</c:v>
                </c:pt>
                <c:pt idx="198">
                  <c:v>0.82787100000000036</c:v>
                </c:pt>
                <c:pt idx="199">
                  <c:v>0.80950299999999953</c:v>
                </c:pt>
                <c:pt idx="200">
                  <c:v>0.81613400000000003</c:v>
                </c:pt>
                <c:pt idx="201">
                  <c:v>0.80542400000000003</c:v>
                </c:pt>
                <c:pt idx="202">
                  <c:v>0.79392799999999997</c:v>
                </c:pt>
                <c:pt idx="203">
                  <c:v>0.78743099999999966</c:v>
                </c:pt>
              </c:numCache>
            </c:numRef>
          </c:yVal>
          <c:smooth val="1"/>
        </c:ser>
        <c:ser>
          <c:idx val="4"/>
          <c:order val="2"/>
          <c:tx>
            <c:v>Samsung L</c:v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'BLER-2'!$V$3:$V$206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'BLER-2'!$W$411:$W$614</c:f>
              <c:numCache>
                <c:formatCode>General</c:formatCode>
                <c:ptCount val="204"/>
                <c:pt idx="0">
                  <c:v>4.7763800000000014</c:v>
                </c:pt>
                <c:pt idx="1">
                  <c:v>4.1025499999999973</c:v>
                </c:pt>
                <c:pt idx="2">
                  <c:v>4.0758799999999997</c:v>
                </c:pt>
                <c:pt idx="3">
                  <c:v>3.5459900000000002</c:v>
                </c:pt>
                <c:pt idx="4">
                  <c:v>3.4698599999999988</c:v>
                </c:pt>
                <c:pt idx="5">
                  <c:v>3.4384599999999983</c:v>
                </c:pt>
                <c:pt idx="6">
                  <c:v>3.5576399999999997</c:v>
                </c:pt>
                <c:pt idx="7">
                  <c:v>3.1239900000000014</c:v>
                </c:pt>
                <c:pt idx="8">
                  <c:v>3.0414599999999985</c:v>
                </c:pt>
                <c:pt idx="9">
                  <c:v>3.08643</c:v>
                </c:pt>
                <c:pt idx="10">
                  <c:v>2.9091999999999998</c:v>
                </c:pt>
                <c:pt idx="11">
                  <c:v>2.7507899999999998</c:v>
                </c:pt>
                <c:pt idx="12">
                  <c:v>2.8637199999999998</c:v>
                </c:pt>
                <c:pt idx="13">
                  <c:v>2.8685900000000002</c:v>
                </c:pt>
                <c:pt idx="14">
                  <c:v>2.6807300000000014</c:v>
                </c:pt>
                <c:pt idx="15">
                  <c:v>2.5191499999999984</c:v>
                </c:pt>
                <c:pt idx="16">
                  <c:v>2.6268099999999985</c:v>
                </c:pt>
                <c:pt idx="17">
                  <c:v>2.6066799999999986</c:v>
                </c:pt>
                <c:pt idx="18">
                  <c:v>2.4952599999999983</c:v>
                </c:pt>
                <c:pt idx="19">
                  <c:v>2.40103</c:v>
                </c:pt>
                <c:pt idx="20">
                  <c:v>2.5115499999999988</c:v>
                </c:pt>
                <c:pt idx="21">
                  <c:v>2.4138199999999985</c:v>
                </c:pt>
                <c:pt idx="22">
                  <c:v>2.3894199999999985</c:v>
                </c:pt>
                <c:pt idx="23">
                  <c:v>2.2376999999999998</c:v>
                </c:pt>
                <c:pt idx="24">
                  <c:v>2.39391</c:v>
                </c:pt>
                <c:pt idx="25">
                  <c:v>2.2680099999999999</c:v>
                </c:pt>
                <c:pt idx="26">
                  <c:v>2.2490600000000001</c:v>
                </c:pt>
                <c:pt idx="27">
                  <c:v>2.1850299999999998</c:v>
                </c:pt>
                <c:pt idx="28">
                  <c:v>2.2435000000000014</c:v>
                </c:pt>
                <c:pt idx="29">
                  <c:v>2.1307299999999998</c:v>
                </c:pt>
                <c:pt idx="30">
                  <c:v>2.0707499999999985</c:v>
                </c:pt>
                <c:pt idx="31">
                  <c:v>2.0598099999999988</c:v>
                </c:pt>
                <c:pt idx="32">
                  <c:v>2.1065399999999999</c:v>
                </c:pt>
                <c:pt idx="33">
                  <c:v>2.05531</c:v>
                </c:pt>
                <c:pt idx="34">
                  <c:v>2.0432199999999998</c:v>
                </c:pt>
                <c:pt idx="35">
                  <c:v>1.96469</c:v>
                </c:pt>
                <c:pt idx="36">
                  <c:v>2.0219299999999998</c:v>
                </c:pt>
                <c:pt idx="37">
                  <c:v>1.9780300000000006</c:v>
                </c:pt>
                <c:pt idx="38">
                  <c:v>1.9684800000000007</c:v>
                </c:pt>
                <c:pt idx="39">
                  <c:v>1.92771</c:v>
                </c:pt>
                <c:pt idx="40">
                  <c:v>1.9302900000000001</c:v>
                </c:pt>
                <c:pt idx="42">
                  <c:v>1.89662</c:v>
                </c:pt>
                <c:pt idx="43">
                  <c:v>1.8990100000000001</c:v>
                </c:pt>
                <c:pt idx="44">
                  <c:v>1.91954</c:v>
                </c:pt>
                <c:pt idx="45">
                  <c:v>1.89463</c:v>
                </c:pt>
                <c:pt idx="46">
                  <c:v>1.88286</c:v>
                </c:pt>
                <c:pt idx="47">
                  <c:v>1.8379599999999998</c:v>
                </c:pt>
                <c:pt idx="48">
                  <c:v>1.8423400000000001</c:v>
                </c:pt>
                <c:pt idx="49">
                  <c:v>1.85385</c:v>
                </c:pt>
                <c:pt idx="50">
                  <c:v>1.7825</c:v>
                </c:pt>
                <c:pt idx="51">
                  <c:v>1.7731699999999992</c:v>
                </c:pt>
                <c:pt idx="52">
                  <c:v>1.7450199999999998</c:v>
                </c:pt>
                <c:pt idx="53">
                  <c:v>1.76264</c:v>
                </c:pt>
                <c:pt idx="54">
                  <c:v>1.7642599999999999</c:v>
                </c:pt>
                <c:pt idx="55">
                  <c:v>1.7208599999999998</c:v>
                </c:pt>
                <c:pt idx="56">
                  <c:v>1.7166199999999998</c:v>
                </c:pt>
                <c:pt idx="57">
                  <c:v>1.6904999999999999</c:v>
                </c:pt>
                <c:pt idx="58">
                  <c:v>1.6968700000000001</c:v>
                </c:pt>
                <c:pt idx="59">
                  <c:v>1.6814199999999999</c:v>
                </c:pt>
                <c:pt idx="60">
                  <c:v>1.6982400000000006</c:v>
                </c:pt>
                <c:pt idx="61">
                  <c:v>1.6524300000000001</c:v>
                </c:pt>
                <c:pt idx="62">
                  <c:v>1.6493500000000001</c:v>
                </c:pt>
                <c:pt idx="63">
                  <c:v>1.6203500000000006</c:v>
                </c:pt>
                <c:pt idx="64">
                  <c:v>1.6172</c:v>
                </c:pt>
                <c:pt idx="65">
                  <c:v>1.5824</c:v>
                </c:pt>
                <c:pt idx="66">
                  <c:v>1.5433399999999993</c:v>
                </c:pt>
                <c:pt idx="67">
                  <c:v>1.5637999999999994</c:v>
                </c:pt>
                <c:pt idx="68">
                  <c:v>1.5629500000000001</c:v>
                </c:pt>
                <c:pt idx="69">
                  <c:v>1.54027</c:v>
                </c:pt>
                <c:pt idx="70">
                  <c:v>1.5412299999999994</c:v>
                </c:pt>
                <c:pt idx="71">
                  <c:v>1.52457</c:v>
                </c:pt>
                <c:pt idx="72">
                  <c:v>1.51217</c:v>
                </c:pt>
                <c:pt idx="73">
                  <c:v>1.4798399999999994</c:v>
                </c:pt>
                <c:pt idx="74">
                  <c:v>1.51545</c:v>
                </c:pt>
                <c:pt idx="75">
                  <c:v>1.5097299999999994</c:v>
                </c:pt>
                <c:pt idx="76">
                  <c:v>1.4532699999999994</c:v>
                </c:pt>
                <c:pt idx="77">
                  <c:v>1.4676299999999991</c:v>
                </c:pt>
                <c:pt idx="78">
                  <c:v>1.4349399999999994</c:v>
                </c:pt>
                <c:pt idx="79">
                  <c:v>1.4368299999999994</c:v>
                </c:pt>
                <c:pt idx="80">
                  <c:v>1.41675</c:v>
                </c:pt>
                <c:pt idx="81">
                  <c:v>1.4027399999999994</c:v>
                </c:pt>
                <c:pt idx="82">
                  <c:v>1.4214099999999994</c:v>
                </c:pt>
                <c:pt idx="83">
                  <c:v>1.4304299999999994</c:v>
                </c:pt>
                <c:pt idx="84">
                  <c:v>1.3750500000000001</c:v>
                </c:pt>
                <c:pt idx="85">
                  <c:v>1.3712500000000001</c:v>
                </c:pt>
                <c:pt idx="86">
                  <c:v>1.3801000000000001</c:v>
                </c:pt>
                <c:pt idx="87">
                  <c:v>1.36059</c:v>
                </c:pt>
                <c:pt idx="88">
                  <c:v>1.34954</c:v>
                </c:pt>
                <c:pt idx="89">
                  <c:v>1.34964</c:v>
                </c:pt>
                <c:pt idx="90">
                  <c:v>1.31711</c:v>
                </c:pt>
                <c:pt idx="91">
                  <c:v>1.3164899999999999</c:v>
                </c:pt>
                <c:pt idx="92">
                  <c:v>1.3229299999999993</c:v>
                </c:pt>
                <c:pt idx="93">
                  <c:v>1.29908</c:v>
                </c:pt>
                <c:pt idx="94">
                  <c:v>1.3131999999999993</c:v>
                </c:pt>
                <c:pt idx="95">
                  <c:v>1.2946599999999999</c:v>
                </c:pt>
                <c:pt idx="96">
                  <c:v>1.3204800000000001</c:v>
                </c:pt>
                <c:pt idx="97">
                  <c:v>1.2487199999999998</c:v>
                </c:pt>
                <c:pt idx="98">
                  <c:v>1.24007</c:v>
                </c:pt>
                <c:pt idx="99">
                  <c:v>1.2152699999999994</c:v>
                </c:pt>
                <c:pt idx="100">
                  <c:v>1.2444199999999999</c:v>
                </c:pt>
                <c:pt idx="101">
                  <c:v>1.2098099999999994</c:v>
                </c:pt>
                <c:pt idx="102">
                  <c:v>1.2042199999999998</c:v>
                </c:pt>
                <c:pt idx="103">
                  <c:v>1.2087699999999992</c:v>
                </c:pt>
                <c:pt idx="104">
                  <c:v>1.2010599999999998</c:v>
                </c:pt>
                <c:pt idx="105">
                  <c:v>1.2251599999999998</c:v>
                </c:pt>
                <c:pt idx="106">
                  <c:v>1.1707399999999999</c:v>
                </c:pt>
                <c:pt idx="107">
                  <c:v>1.1519999999999992</c:v>
                </c:pt>
                <c:pt idx="108">
                  <c:v>1.17296</c:v>
                </c:pt>
                <c:pt idx="109">
                  <c:v>1.14333</c:v>
                </c:pt>
                <c:pt idx="110">
                  <c:v>1.14961</c:v>
                </c:pt>
                <c:pt idx="111">
                  <c:v>1.1359599999999999</c:v>
                </c:pt>
                <c:pt idx="112">
                  <c:v>1.1413899999999999</c:v>
                </c:pt>
                <c:pt idx="113">
                  <c:v>1.12906</c:v>
                </c:pt>
                <c:pt idx="114">
                  <c:v>1.1138899999999998</c:v>
                </c:pt>
                <c:pt idx="115">
                  <c:v>1.0988199999999999</c:v>
                </c:pt>
                <c:pt idx="116">
                  <c:v>1.1197999999999992</c:v>
                </c:pt>
                <c:pt idx="117">
                  <c:v>1.14168</c:v>
                </c:pt>
                <c:pt idx="118">
                  <c:v>1.0980799999999999</c:v>
                </c:pt>
                <c:pt idx="119">
                  <c:v>1.09297</c:v>
                </c:pt>
                <c:pt idx="120">
                  <c:v>1.0645800000000001</c:v>
                </c:pt>
                <c:pt idx="121">
                  <c:v>1.05447</c:v>
                </c:pt>
                <c:pt idx="122">
                  <c:v>1.0851599999999999</c:v>
                </c:pt>
                <c:pt idx="123">
                  <c:v>1.0697699999999994</c:v>
                </c:pt>
                <c:pt idx="124">
                  <c:v>1.0411699999999993</c:v>
                </c:pt>
                <c:pt idx="125">
                  <c:v>1.0628299999999993</c:v>
                </c:pt>
                <c:pt idx="126">
                  <c:v>1.0496699999999994</c:v>
                </c:pt>
                <c:pt idx="127">
                  <c:v>1.0139399999999994</c:v>
                </c:pt>
                <c:pt idx="128">
                  <c:v>1.0218899999999993</c:v>
                </c:pt>
                <c:pt idx="129">
                  <c:v>1.01831</c:v>
                </c:pt>
                <c:pt idx="130">
                  <c:v>0.97783299999999962</c:v>
                </c:pt>
                <c:pt idx="131">
                  <c:v>0.9864159999999994</c:v>
                </c:pt>
                <c:pt idx="132">
                  <c:v>0.9758260000000003</c:v>
                </c:pt>
                <c:pt idx="133">
                  <c:v>0.97095299999999962</c:v>
                </c:pt>
                <c:pt idx="134">
                  <c:v>0.97603099999999998</c:v>
                </c:pt>
                <c:pt idx="135">
                  <c:v>0.96176700000000004</c:v>
                </c:pt>
                <c:pt idx="136">
                  <c:v>0.96427900000000033</c:v>
                </c:pt>
                <c:pt idx="137">
                  <c:v>0.96548299999999965</c:v>
                </c:pt>
                <c:pt idx="138">
                  <c:v>0.94211400000000001</c:v>
                </c:pt>
                <c:pt idx="139">
                  <c:v>0.93421100000000001</c:v>
                </c:pt>
                <c:pt idx="140">
                  <c:v>0.94621999999999962</c:v>
                </c:pt>
                <c:pt idx="141">
                  <c:v>0.91432199999999997</c:v>
                </c:pt>
                <c:pt idx="142">
                  <c:v>0.93591299999999966</c:v>
                </c:pt>
                <c:pt idx="143">
                  <c:v>0.93749099999999996</c:v>
                </c:pt>
                <c:pt idx="144">
                  <c:v>0.92858599999999969</c:v>
                </c:pt>
                <c:pt idx="145">
                  <c:v>0.93008100000000005</c:v>
                </c:pt>
                <c:pt idx="146">
                  <c:v>0.88756999999999953</c:v>
                </c:pt>
                <c:pt idx="147">
                  <c:v>0.92355999999999971</c:v>
                </c:pt>
                <c:pt idx="148">
                  <c:v>0.91986100000000004</c:v>
                </c:pt>
                <c:pt idx="149">
                  <c:v>0.90693500000000005</c:v>
                </c:pt>
                <c:pt idx="150">
                  <c:v>0.90123799999999965</c:v>
                </c:pt>
                <c:pt idx="151">
                  <c:v>0.88599099999999997</c:v>
                </c:pt>
                <c:pt idx="152">
                  <c:v>0.89221699999999948</c:v>
                </c:pt>
                <c:pt idx="153">
                  <c:v>0.90543499999999966</c:v>
                </c:pt>
                <c:pt idx="154">
                  <c:v>0.8667470000000006</c:v>
                </c:pt>
                <c:pt idx="155">
                  <c:v>0.86873000000000034</c:v>
                </c:pt>
                <c:pt idx="156">
                  <c:v>0.87394000000000061</c:v>
                </c:pt>
                <c:pt idx="157">
                  <c:v>0.87893200000000005</c:v>
                </c:pt>
                <c:pt idx="158">
                  <c:v>0.86918399999999996</c:v>
                </c:pt>
                <c:pt idx="159">
                  <c:v>0.85662400000000061</c:v>
                </c:pt>
                <c:pt idx="160">
                  <c:v>0.86821599999999999</c:v>
                </c:pt>
                <c:pt idx="161">
                  <c:v>0.87250899999999998</c:v>
                </c:pt>
                <c:pt idx="162">
                  <c:v>0.87446800000000002</c:v>
                </c:pt>
                <c:pt idx="163">
                  <c:v>0.86361200000000005</c:v>
                </c:pt>
                <c:pt idx="164">
                  <c:v>0.87326800000000004</c:v>
                </c:pt>
                <c:pt idx="165">
                  <c:v>0.86345700000000003</c:v>
                </c:pt>
                <c:pt idx="166">
                  <c:v>0.85677099999999995</c:v>
                </c:pt>
                <c:pt idx="167">
                  <c:v>0.86045899999999997</c:v>
                </c:pt>
                <c:pt idx="168">
                  <c:v>0.86123300000000003</c:v>
                </c:pt>
                <c:pt idx="169">
                  <c:v>0.84764600000000034</c:v>
                </c:pt>
                <c:pt idx="170">
                  <c:v>0.84050000000000002</c:v>
                </c:pt>
                <c:pt idx="171">
                  <c:v>0.85738999999999999</c:v>
                </c:pt>
                <c:pt idx="173">
                  <c:v>0.83768900000000035</c:v>
                </c:pt>
                <c:pt idx="174">
                  <c:v>0.85234699999999997</c:v>
                </c:pt>
                <c:pt idx="175">
                  <c:v>0.84604000000000035</c:v>
                </c:pt>
                <c:pt idx="176">
                  <c:v>0.84850599999999998</c:v>
                </c:pt>
                <c:pt idx="177">
                  <c:v>0.82472800000000035</c:v>
                </c:pt>
                <c:pt idx="178">
                  <c:v>0.82273099999999999</c:v>
                </c:pt>
                <c:pt idx="179">
                  <c:v>0.81747499999999962</c:v>
                </c:pt>
                <c:pt idx="180">
                  <c:v>0.817913</c:v>
                </c:pt>
                <c:pt idx="181">
                  <c:v>0.80004500000000034</c:v>
                </c:pt>
                <c:pt idx="182">
                  <c:v>0.81850800000000001</c:v>
                </c:pt>
                <c:pt idx="183">
                  <c:v>0.82832700000000004</c:v>
                </c:pt>
                <c:pt idx="184">
                  <c:v>0.82816500000000004</c:v>
                </c:pt>
                <c:pt idx="185">
                  <c:v>0.81077500000000036</c:v>
                </c:pt>
                <c:pt idx="186">
                  <c:v>0.80160799999999999</c:v>
                </c:pt>
                <c:pt idx="187">
                  <c:v>0.79957599999999962</c:v>
                </c:pt>
                <c:pt idx="188">
                  <c:v>0.79419399999999996</c:v>
                </c:pt>
                <c:pt idx="189">
                  <c:v>0.80904399999999999</c:v>
                </c:pt>
                <c:pt idx="190">
                  <c:v>0.79865799999999998</c:v>
                </c:pt>
                <c:pt idx="191">
                  <c:v>0.79979000000000033</c:v>
                </c:pt>
                <c:pt idx="192">
                  <c:v>0.789242</c:v>
                </c:pt>
                <c:pt idx="193">
                  <c:v>0.80358399999999941</c:v>
                </c:pt>
                <c:pt idx="194">
                  <c:v>0.79335699999999965</c:v>
                </c:pt>
                <c:pt idx="195">
                  <c:v>0.78257599999999972</c:v>
                </c:pt>
                <c:pt idx="196">
                  <c:v>0.79286500000000004</c:v>
                </c:pt>
                <c:pt idx="197">
                  <c:v>0.78667799999999999</c:v>
                </c:pt>
                <c:pt idx="198">
                  <c:v>0.78485899999999997</c:v>
                </c:pt>
                <c:pt idx="199">
                  <c:v>0.78065399999999996</c:v>
                </c:pt>
                <c:pt idx="200">
                  <c:v>0.78710100000000005</c:v>
                </c:pt>
                <c:pt idx="201">
                  <c:v>0.79608699999999966</c:v>
                </c:pt>
                <c:pt idx="202">
                  <c:v>0.78092300000000003</c:v>
                </c:pt>
                <c:pt idx="203">
                  <c:v>0.76983699999999999</c:v>
                </c:pt>
              </c:numCache>
            </c:numRef>
          </c:yVal>
          <c:smooth val="1"/>
        </c:ser>
        <c:ser>
          <c:idx val="5"/>
          <c:order val="3"/>
          <c:tx>
            <c:v>QC H1</c:v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'BLER-2'!$AA$411:$AA$614</c:f>
              <c:numCache>
                <c:formatCode>General</c:formatCode>
                <c:ptCount val="204"/>
                <c:pt idx="0">
                  <c:v>3.4827999999999997</c:v>
                </c:pt>
                <c:pt idx="1">
                  <c:v>3.3181999999999987</c:v>
                </c:pt>
                <c:pt idx="2">
                  <c:v>3.1086</c:v>
                </c:pt>
                <c:pt idx="3">
                  <c:v>3.0339999999999998</c:v>
                </c:pt>
                <c:pt idx="4">
                  <c:v>2.9293999999999998</c:v>
                </c:pt>
                <c:pt idx="5">
                  <c:v>2.9420999999999986</c:v>
                </c:pt>
                <c:pt idx="6">
                  <c:v>2.8647</c:v>
                </c:pt>
                <c:pt idx="7">
                  <c:v>2.7570000000000001</c:v>
                </c:pt>
                <c:pt idx="8">
                  <c:v>2.7246999999999999</c:v>
                </c:pt>
                <c:pt idx="9">
                  <c:v>2.6684999999999999</c:v>
                </c:pt>
                <c:pt idx="10">
                  <c:v>2.6027</c:v>
                </c:pt>
                <c:pt idx="11">
                  <c:v>2.4866999999999986</c:v>
                </c:pt>
                <c:pt idx="12">
                  <c:v>2.4415</c:v>
                </c:pt>
                <c:pt idx="13">
                  <c:v>2.4449000000000001</c:v>
                </c:pt>
                <c:pt idx="14">
                  <c:v>2.4385999999999997</c:v>
                </c:pt>
                <c:pt idx="15">
                  <c:v>2.3496999999999986</c:v>
                </c:pt>
                <c:pt idx="16">
                  <c:v>2.4239999999999999</c:v>
                </c:pt>
                <c:pt idx="17">
                  <c:v>2.3824999999999985</c:v>
                </c:pt>
                <c:pt idx="18">
                  <c:v>2.3544999999999985</c:v>
                </c:pt>
                <c:pt idx="19">
                  <c:v>2.2545999999999999</c:v>
                </c:pt>
                <c:pt idx="20">
                  <c:v>2.2965</c:v>
                </c:pt>
                <c:pt idx="21">
                  <c:v>2.2319999999999998</c:v>
                </c:pt>
                <c:pt idx="22">
                  <c:v>2.093</c:v>
                </c:pt>
                <c:pt idx="23">
                  <c:v>2.0876999999999999</c:v>
                </c:pt>
                <c:pt idx="24">
                  <c:v>2.1004999999999998</c:v>
                </c:pt>
                <c:pt idx="25">
                  <c:v>2.0697000000000001</c:v>
                </c:pt>
                <c:pt idx="26">
                  <c:v>2.0301</c:v>
                </c:pt>
                <c:pt idx="27">
                  <c:v>2.0213000000000001</c:v>
                </c:pt>
                <c:pt idx="28">
                  <c:v>1.9742999999999999</c:v>
                </c:pt>
                <c:pt idx="29">
                  <c:v>1.9973000000000001</c:v>
                </c:pt>
                <c:pt idx="30">
                  <c:v>1.9862000000000006</c:v>
                </c:pt>
                <c:pt idx="31">
                  <c:v>1.9538</c:v>
                </c:pt>
                <c:pt idx="32">
                  <c:v>1.9661000000000006</c:v>
                </c:pt>
                <c:pt idx="33">
                  <c:v>1.9287000000000001</c:v>
                </c:pt>
                <c:pt idx="34">
                  <c:v>1.9266000000000001</c:v>
                </c:pt>
                <c:pt idx="35">
                  <c:v>1.9043000000000001</c:v>
                </c:pt>
                <c:pt idx="36">
                  <c:v>1.8886000000000001</c:v>
                </c:pt>
                <c:pt idx="37">
                  <c:v>1.8769</c:v>
                </c:pt>
                <c:pt idx="38">
                  <c:v>1.8842000000000001</c:v>
                </c:pt>
                <c:pt idx="39">
                  <c:v>1.84</c:v>
                </c:pt>
                <c:pt idx="40">
                  <c:v>1.8629</c:v>
                </c:pt>
                <c:pt idx="41">
                  <c:v>1.8017999999999994</c:v>
                </c:pt>
                <c:pt idx="42">
                  <c:v>1.7988999999999993</c:v>
                </c:pt>
                <c:pt idx="43">
                  <c:v>1.7644</c:v>
                </c:pt>
                <c:pt idx="44">
                  <c:v>1.7733999999999994</c:v>
                </c:pt>
                <c:pt idx="45">
                  <c:v>1.7605</c:v>
                </c:pt>
                <c:pt idx="46">
                  <c:v>1.7489999999999994</c:v>
                </c:pt>
                <c:pt idx="47">
                  <c:v>1.7261</c:v>
                </c:pt>
                <c:pt idx="48">
                  <c:v>1.7565999999999993</c:v>
                </c:pt>
                <c:pt idx="49">
                  <c:v>1.7343999999999993</c:v>
                </c:pt>
                <c:pt idx="50">
                  <c:v>1.7363</c:v>
                </c:pt>
                <c:pt idx="51">
                  <c:v>1.6923999999999999</c:v>
                </c:pt>
                <c:pt idx="52">
                  <c:v>1.7216999999999993</c:v>
                </c:pt>
                <c:pt idx="53">
                  <c:v>1.6939</c:v>
                </c:pt>
                <c:pt idx="54">
                  <c:v>1.718</c:v>
                </c:pt>
                <c:pt idx="55">
                  <c:v>1.7038999999999989</c:v>
                </c:pt>
                <c:pt idx="56">
                  <c:v>1.6816</c:v>
                </c:pt>
                <c:pt idx="57">
                  <c:v>1.6822999999999999</c:v>
                </c:pt>
                <c:pt idx="58">
                  <c:v>1.6438999999999993</c:v>
                </c:pt>
                <c:pt idx="59">
                  <c:v>1.6541999999999999</c:v>
                </c:pt>
                <c:pt idx="60">
                  <c:v>1.6588000000000001</c:v>
                </c:pt>
                <c:pt idx="61">
                  <c:v>1.6294</c:v>
                </c:pt>
                <c:pt idx="62">
                  <c:v>1.6182000000000001</c:v>
                </c:pt>
                <c:pt idx="63">
                  <c:v>1.5549999999999993</c:v>
                </c:pt>
                <c:pt idx="64">
                  <c:v>1.6233</c:v>
                </c:pt>
                <c:pt idx="65">
                  <c:v>1.6101000000000001</c:v>
                </c:pt>
                <c:pt idx="66">
                  <c:v>1.5808</c:v>
                </c:pt>
                <c:pt idx="67">
                  <c:v>1.5531999999999992</c:v>
                </c:pt>
                <c:pt idx="68">
                  <c:v>1.5548999999999993</c:v>
                </c:pt>
                <c:pt idx="69">
                  <c:v>1.5181</c:v>
                </c:pt>
                <c:pt idx="70">
                  <c:v>1.5255999999999994</c:v>
                </c:pt>
                <c:pt idx="71">
                  <c:v>1.5351999999999992</c:v>
                </c:pt>
                <c:pt idx="72">
                  <c:v>1.5110999999999994</c:v>
                </c:pt>
                <c:pt idx="73">
                  <c:v>1.5202</c:v>
                </c:pt>
                <c:pt idx="74">
                  <c:v>1.4756999999999993</c:v>
                </c:pt>
                <c:pt idx="75">
                  <c:v>1.4692999999999994</c:v>
                </c:pt>
                <c:pt idx="76">
                  <c:v>1.4455999999999993</c:v>
                </c:pt>
                <c:pt idx="77">
                  <c:v>1.4875999999999994</c:v>
                </c:pt>
                <c:pt idx="78">
                  <c:v>1.4141999999999992</c:v>
                </c:pt>
                <c:pt idx="79">
                  <c:v>1.4304999999999994</c:v>
                </c:pt>
                <c:pt idx="80">
                  <c:v>1.4247999999999994</c:v>
                </c:pt>
                <c:pt idx="81">
                  <c:v>1.3796999999999993</c:v>
                </c:pt>
                <c:pt idx="82">
                  <c:v>1.3445</c:v>
                </c:pt>
                <c:pt idx="83">
                  <c:v>1.3755999999999993</c:v>
                </c:pt>
                <c:pt idx="84">
                  <c:v>1.3529</c:v>
                </c:pt>
                <c:pt idx="85">
                  <c:v>1.3646</c:v>
                </c:pt>
                <c:pt idx="86">
                  <c:v>1.3417999999999994</c:v>
                </c:pt>
                <c:pt idx="87">
                  <c:v>1.3469</c:v>
                </c:pt>
                <c:pt idx="88">
                  <c:v>1.3272999999999993</c:v>
                </c:pt>
                <c:pt idx="89">
                  <c:v>1.3153999999999992</c:v>
                </c:pt>
                <c:pt idx="90">
                  <c:v>1.3411999999999993</c:v>
                </c:pt>
                <c:pt idx="91">
                  <c:v>1.3320000000000001</c:v>
                </c:pt>
                <c:pt idx="92">
                  <c:v>1.3178999999999994</c:v>
                </c:pt>
                <c:pt idx="93">
                  <c:v>1.2924</c:v>
                </c:pt>
                <c:pt idx="94">
                  <c:v>1.2858999999999994</c:v>
                </c:pt>
                <c:pt idx="95">
                  <c:v>1.2670999999999992</c:v>
                </c:pt>
                <c:pt idx="96">
                  <c:v>1.2887</c:v>
                </c:pt>
                <c:pt idx="97">
                  <c:v>1.2757999999999994</c:v>
                </c:pt>
                <c:pt idx="98">
                  <c:v>1.2678999999999994</c:v>
                </c:pt>
                <c:pt idx="99">
                  <c:v>1.2396999999999994</c:v>
                </c:pt>
                <c:pt idx="100">
                  <c:v>1.2356999999999994</c:v>
                </c:pt>
                <c:pt idx="101">
                  <c:v>1.2395999999999994</c:v>
                </c:pt>
                <c:pt idx="102">
                  <c:v>1.2243999999999993</c:v>
                </c:pt>
                <c:pt idx="103">
                  <c:v>1.2504</c:v>
                </c:pt>
                <c:pt idx="104">
                  <c:v>1.2421</c:v>
                </c:pt>
                <c:pt idx="105">
                  <c:v>1.2182999999999993</c:v>
                </c:pt>
                <c:pt idx="106">
                  <c:v>1.2026999999999994</c:v>
                </c:pt>
                <c:pt idx="107">
                  <c:v>1.1953</c:v>
                </c:pt>
                <c:pt idx="108">
                  <c:v>1.2084999999999992</c:v>
                </c:pt>
                <c:pt idx="109">
                  <c:v>1.1462000000000001</c:v>
                </c:pt>
                <c:pt idx="110">
                  <c:v>1.1645000000000001</c:v>
                </c:pt>
                <c:pt idx="111">
                  <c:v>1.1835</c:v>
                </c:pt>
                <c:pt idx="112">
                  <c:v>1.1589</c:v>
                </c:pt>
                <c:pt idx="113">
                  <c:v>1.1494</c:v>
                </c:pt>
                <c:pt idx="114">
                  <c:v>1.1363000000000001</c:v>
                </c:pt>
                <c:pt idx="115">
                  <c:v>1.1365000000000001</c:v>
                </c:pt>
                <c:pt idx="116">
                  <c:v>1.1286</c:v>
                </c:pt>
                <c:pt idx="117">
                  <c:v>1.141</c:v>
                </c:pt>
                <c:pt idx="118">
                  <c:v>1.1617999999999993</c:v>
                </c:pt>
                <c:pt idx="119">
                  <c:v>1.1385000000000001</c:v>
                </c:pt>
                <c:pt idx="120">
                  <c:v>1.1477999999999993</c:v>
                </c:pt>
                <c:pt idx="121">
                  <c:v>1.1333</c:v>
                </c:pt>
                <c:pt idx="122">
                  <c:v>1.1069</c:v>
                </c:pt>
                <c:pt idx="123">
                  <c:v>1.1471</c:v>
                </c:pt>
                <c:pt idx="124">
                  <c:v>1.1062000000000001</c:v>
                </c:pt>
                <c:pt idx="125">
                  <c:v>1.0643</c:v>
                </c:pt>
                <c:pt idx="126">
                  <c:v>1.0665</c:v>
                </c:pt>
                <c:pt idx="127">
                  <c:v>1.0813999999999993</c:v>
                </c:pt>
                <c:pt idx="128">
                  <c:v>1.0802</c:v>
                </c:pt>
                <c:pt idx="129">
                  <c:v>1.0841000000000001</c:v>
                </c:pt>
                <c:pt idx="130">
                  <c:v>1.0836999999999994</c:v>
                </c:pt>
                <c:pt idx="131">
                  <c:v>1.0445</c:v>
                </c:pt>
                <c:pt idx="132">
                  <c:v>1.0483</c:v>
                </c:pt>
                <c:pt idx="133">
                  <c:v>1.0106999999999993</c:v>
                </c:pt>
                <c:pt idx="134">
                  <c:v>1.0165999999999993</c:v>
                </c:pt>
                <c:pt idx="135">
                  <c:v>1.0273999999999994</c:v>
                </c:pt>
                <c:pt idx="136">
                  <c:v>1.0274999999999994</c:v>
                </c:pt>
                <c:pt idx="137">
                  <c:v>1.0338999999999994</c:v>
                </c:pt>
                <c:pt idx="138">
                  <c:v>1.0001</c:v>
                </c:pt>
                <c:pt idx="139">
                  <c:v>0.97911000000000004</c:v>
                </c:pt>
                <c:pt idx="140">
                  <c:v>0.97765000000000035</c:v>
                </c:pt>
                <c:pt idx="141">
                  <c:v>0.97543000000000002</c:v>
                </c:pt>
                <c:pt idx="142">
                  <c:v>0.9883799999999997</c:v>
                </c:pt>
                <c:pt idx="143">
                  <c:v>0.99644999999999961</c:v>
                </c:pt>
                <c:pt idx="144">
                  <c:v>0.98712999999999962</c:v>
                </c:pt>
                <c:pt idx="145">
                  <c:v>0.96450000000000002</c:v>
                </c:pt>
                <c:pt idx="146">
                  <c:v>0.96462000000000048</c:v>
                </c:pt>
                <c:pt idx="147">
                  <c:v>0.9627800000000003</c:v>
                </c:pt>
                <c:pt idx="148">
                  <c:v>0.98033999999999966</c:v>
                </c:pt>
                <c:pt idx="149">
                  <c:v>0.97555000000000003</c:v>
                </c:pt>
                <c:pt idx="150">
                  <c:v>0.9919</c:v>
                </c:pt>
                <c:pt idx="151">
                  <c:v>1.0050999999999994</c:v>
                </c:pt>
                <c:pt idx="152">
                  <c:v>0.92989999999999995</c:v>
                </c:pt>
                <c:pt idx="153">
                  <c:v>0.94208999999999998</c:v>
                </c:pt>
                <c:pt idx="154">
                  <c:v>0.94938999999999996</c:v>
                </c:pt>
                <c:pt idx="155">
                  <c:v>0.96023000000000003</c:v>
                </c:pt>
                <c:pt idx="156">
                  <c:v>0.98653999999999953</c:v>
                </c:pt>
                <c:pt idx="157">
                  <c:v>0.95503000000000005</c:v>
                </c:pt>
                <c:pt idx="158">
                  <c:v>0.92315000000000003</c:v>
                </c:pt>
                <c:pt idx="159">
                  <c:v>0.91671000000000002</c:v>
                </c:pt>
                <c:pt idx="160">
                  <c:v>0.92386000000000001</c:v>
                </c:pt>
                <c:pt idx="161">
                  <c:v>0.91335999999999962</c:v>
                </c:pt>
                <c:pt idx="162">
                  <c:v>0.91244000000000003</c:v>
                </c:pt>
                <c:pt idx="163">
                  <c:v>0.92250999999999972</c:v>
                </c:pt>
                <c:pt idx="164">
                  <c:v>0.93652000000000002</c:v>
                </c:pt>
                <c:pt idx="165">
                  <c:v>0.93415000000000004</c:v>
                </c:pt>
                <c:pt idx="166">
                  <c:v>0.96423000000000003</c:v>
                </c:pt>
                <c:pt idx="167">
                  <c:v>0.93693000000000004</c:v>
                </c:pt>
                <c:pt idx="168">
                  <c:v>0.95065000000000033</c:v>
                </c:pt>
                <c:pt idx="169">
                  <c:v>0.95721000000000001</c:v>
                </c:pt>
                <c:pt idx="170">
                  <c:v>0.93920999999999999</c:v>
                </c:pt>
                <c:pt idx="171">
                  <c:v>0.92750999999999961</c:v>
                </c:pt>
                <c:pt idx="172">
                  <c:v>0.91278999999999999</c:v>
                </c:pt>
                <c:pt idx="173">
                  <c:v>0.89393999999999996</c:v>
                </c:pt>
                <c:pt idx="174">
                  <c:v>0.88983999999999996</c:v>
                </c:pt>
                <c:pt idx="175">
                  <c:v>0.88778999999999997</c:v>
                </c:pt>
                <c:pt idx="176">
                  <c:v>0.88798999999999961</c:v>
                </c:pt>
                <c:pt idx="177">
                  <c:v>0.88350999999999968</c:v>
                </c:pt>
                <c:pt idx="178">
                  <c:v>0.91483999999999999</c:v>
                </c:pt>
                <c:pt idx="179">
                  <c:v>0.89632000000000001</c:v>
                </c:pt>
                <c:pt idx="180">
                  <c:v>0.92323</c:v>
                </c:pt>
                <c:pt idx="181">
                  <c:v>0.92725999999999997</c:v>
                </c:pt>
                <c:pt idx="182">
                  <c:v>0.93899999999999995</c:v>
                </c:pt>
                <c:pt idx="183">
                  <c:v>0.90678000000000003</c:v>
                </c:pt>
                <c:pt idx="184">
                  <c:v>0.88671999999999962</c:v>
                </c:pt>
                <c:pt idx="185">
                  <c:v>0.88651999999999953</c:v>
                </c:pt>
                <c:pt idx="186">
                  <c:v>0.87361000000000033</c:v>
                </c:pt>
                <c:pt idx="187">
                  <c:v>0.86956</c:v>
                </c:pt>
                <c:pt idx="188">
                  <c:v>0.83942000000000005</c:v>
                </c:pt>
                <c:pt idx="189">
                  <c:v>0.85470000000000035</c:v>
                </c:pt>
                <c:pt idx="190">
                  <c:v>0.87388999999999994</c:v>
                </c:pt>
                <c:pt idx="191">
                  <c:v>0.87274000000000052</c:v>
                </c:pt>
                <c:pt idx="192">
                  <c:v>0.87178999999999995</c:v>
                </c:pt>
                <c:pt idx="193">
                  <c:v>0.86466000000000032</c:v>
                </c:pt>
                <c:pt idx="194">
                  <c:v>0.84362000000000048</c:v>
                </c:pt>
                <c:pt idx="195">
                  <c:v>0.84419999999999995</c:v>
                </c:pt>
                <c:pt idx="196">
                  <c:v>0.85623000000000005</c:v>
                </c:pt>
                <c:pt idx="197">
                  <c:v>0.85701000000000005</c:v>
                </c:pt>
                <c:pt idx="198">
                  <c:v>0.86511000000000005</c:v>
                </c:pt>
                <c:pt idx="199">
                  <c:v>0.87705999999999995</c:v>
                </c:pt>
                <c:pt idx="200">
                  <c:v>0.85889000000000049</c:v>
                </c:pt>
                <c:pt idx="201">
                  <c:v>0.85645000000000004</c:v>
                </c:pt>
                <c:pt idx="202">
                  <c:v>0.86341000000000001</c:v>
                </c:pt>
                <c:pt idx="203">
                  <c:v>0.86664000000000052</c:v>
                </c:pt>
              </c:numCache>
            </c:numRef>
          </c:yVal>
          <c:smooth val="1"/>
        </c:ser>
        <c:ser>
          <c:idx val="7"/>
          <c:order val="4"/>
          <c:tx>
            <c:v>QC H2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'BLER-2'!$AC$411:$AC$614</c:f>
              <c:numCache>
                <c:formatCode>General</c:formatCode>
                <c:ptCount val="204"/>
                <c:pt idx="0">
                  <c:v>3.2772999999999999</c:v>
                </c:pt>
                <c:pt idx="1">
                  <c:v>3.3091999999999997</c:v>
                </c:pt>
                <c:pt idx="2">
                  <c:v>3.0133999999999999</c:v>
                </c:pt>
                <c:pt idx="3">
                  <c:v>2.9491000000000001</c:v>
                </c:pt>
                <c:pt idx="4">
                  <c:v>2.9275000000000002</c:v>
                </c:pt>
                <c:pt idx="5">
                  <c:v>2.8333999999999997</c:v>
                </c:pt>
                <c:pt idx="6">
                  <c:v>2.7814000000000001</c:v>
                </c:pt>
                <c:pt idx="7">
                  <c:v>2.6294</c:v>
                </c:pt>
                <c:pt idx="8">
                  <c:v>2.6200999999999999</c:v>
                </c:pt>
                <c:pt idx="9">
                  <c:v>2.5259999999999998</c:v>
                </c:pt>
                <c:pt idx="10">
                  <c:v>2.4472999999999998</c:v>
                </c:pt>
                <c:pt idx="11">
                  <c:v>2.4139999999999997</c:v>
                </c:pt>
                <c:pt idx="12">
                  <c:v>2.3718999999999983</c:v>
                </c:pt>
                <c:pt idx="13">
                  <c:v>2.3210999999999986</c:v>
                </c:pt>
                <c:pt idx="14">
                  <c:v>2.3355999999999986</c:v>
                </c:pt>
                <c:pt idx="15">
                  <c:v>2.2567999999999997</c:v>
                </c:pt>
                <c:pt idx="16">
                  <c:v>2.3168999999999977</c:v>
                </c:pt>
                <c:pt idx="17">
                  <c:v>2.1927999999999988</c:v>
                </c:pt>
                <c:pt idx="18">
                  <c:v>2.1789999999999998</c:v>
                </c:pt>
                <c:pt idx="19">
                  <c:v>2.1821000000000002</c:v>
                </c:pt>
                <c:pt idx="20">
                  <c:v>2.1713</c:v>
                </c:pt>
                <c:pt idx="21">
                  <c:v>2.0653000000000001</c:v>
                </c:pt>
                <c:pt idx="22">
                  <c:v>2.0733999999999999</c:v>
                </c:pt>
                <c:pt idx="23">
                  <c:v>2.0703</c:v>
                </c:pt>
                <c:pt idx="24">
                  <c:v>2.0596999999999985</c:v>
                </c:pt>
                <c:pt idx="25">
                  <c:v>2.0209999999999999</c:v>
                </c:pt>
                <c:pt idx="26">
                  <c:v>2.0371000000000001</c:v>
                </c:pt>
                <c:pt idx="27">
                  <c:v>2.0095999999999998</c:v>
                </c:pt>
                <c:pt idx="28">
                  <c:v>1.9579</c:v>
                </c:pt>
                <c:pt idx="29">
                  <c:v>1.9525999999999999</c:v>
                </c:pt>
                <c:pt idx="30">
                  <c:v>1.9755</c:v>
                </c:pt>
                <c:pt idx="31">
                  <c:v>1.9261999999999999</c:v>
                </c:pt>
                <c:pt idx="32">
                  <c:v>1.8997999999999993</c:v>
                </c:pt>
                <c:pt idx="33">
                  <c:v>1.8975</c:v>
                </c:pt>
                <c:pt idx="34">
                  <c:v>1.8656999999999992</c:v>
                </c:pt>
                <c:pt idx="35">
                  <c:v>1.8644000000000001</c:v>
                </c:pt>
                <c:pt idx="36">
                  <c:v>1.8847</c:v>
                </c:pt>
                <c:pt idx="37">
                  <c:v>1.8326</c:v>
                </c:pt>
                <c:pt idx="38">
                  <c:v>1.8752</c:v>
                </c:pt>
                <c:pt idx="39">
                  <c:v>1.8613999999999993</c:v>
                </c:pt>
                <c:pt idx="40">
                  <c:v>1.8210999999999993</c:v>
                </c:pt>
                <c:pt idx="41">
                  <c:v>1.8295999999999992</c:v>
                </c:pt>
                <c:pt idx="42">
                  <c:v>1.7921</c:v>
                </c:pt>
                <c:pt idx="43">
                  <c:v>1.7178999999999991</c:v>
                </c:pt>
                <c:pt idx="44">
                  <c:v>1.7796999999999994</c:v>
                </c:pt>
                <c:pt idx="45">
                  <c:v>1.7401</c:v>
                </c:pt>
                <c:pt idx="46">
                  <c:v>1.7733999999999994</c:v>
                </c:pt>
                <c:pt idx="47">
                  <c:v>1.7250999999999994</c:v>
                </c:pt>
                <c:pt idx="48">
                  <c:v>1.7421</c:v>
                </c:pt>
                <c:pt idx="49">
                  <c:v>1.7242</c:v>
                </c:pt>
                <c:pt idx="50">
                  <c:v>1.7112999999999994</c:v>
                </c:pt>
                <c:pt idx="51">
                  <c:v>1.7166999999999992</c:v>
                </c:pt>
                <c:pt idx="52">
                  <c:v>1.6962999999999999</c:v>
                </c:pt>
                <c:pt idx="53">
                  <c:v>1.6815</c:v>
                </c:pt>
                <c:pt idx="54">
                  <c:v>1.6820999999999999</c:v>
                </c:pt>
                <c:pt idx="55">
                  <c:v>1.6676</c:v>
                </c:pt>
                <c:pt idx="56">
                  <c:v>1.6231</c:v>
                </c:pt>
                <c:pt idx="57">
                  <c:v>1.6415999999999993</c:v>
                </c:pt>
                <c:pt idx="58">
                  <c:v>1.6224000000000001</c:v>
                </c:pt>
                <c:pt idx="59">
                  <c:v>1.6398999999999992</c:v>
                </c:pt>
                <c:pt idx="60">
                  <c:v>1.6608000000000001</c:v>
                </c:pt>
                <c:pt idx="61">
                  <c:v>1.5785</c:v>
                </c:pt>
                <c:pt idx="62">
                  <c:v>1.5645</c:v>
                </c:pt>
                <c:pt idx="63">
                  <c:v>1.5272999999999994</c:v>
                </c:pt>
                <c:pt idx="64">
                  <c:v>1.5178999999999994</c:v>
                </c:pt>
                <c:pt idx="65">
                  <c:v>1.5093999999999994</c:v>
                </c:pt>
                <c:pt idx="66">
                  <c:v>1.528</c:v>
                </c:pt>
                <c:pt idx="67">
                  <c:v>1.5675999999999994</c:v>
                </c:pt>
                <c:pt idx="68">
                  <c:v>1.5141</c:v>
                </c:pt>
                <c:pt idx="69">
                  <c:v>1.5033999999999994</c:v>
                </c:pt>
                <c:pt idx="70">
                  <c:v>1.4850999999999994</c:v>
                </c:pt>
                <c:pt idx="71">
                  <c:v>1.4606999999999994</c:v>
                </c:pt>
                <c:pt idx="72">
                  <c:v>1.4678999999999991</c:v>
                </c:pt>
                <c:pt idx="73">
                  <c:v>1.4682999999999993</c:v>
                </c:pt>
                <c:pt idx="74">
                  <c:v>1.4348999999999994</c:v>
                </c:pt>
                <c:pt idx="75">
                  <c:v>1.4421999999999993</c:v>
                </c:pt>
                <c:pt idx="76">
                  <c:v>1.4200999999999993</c:v>
                </c:pt>
                <c:pt idx="77">
                  <c:v>1.4204999999999994</c:v>
                </c:pt>
                <c:pt idx="78">
                  <c:v>1.3715999999999993</c:v>
                </c:pt>
                <c:pt idx="79">
                  <c:v>1.3776999999999993</c:v>
                </c:pt>
                <c:pt idx="80">
                  <c:v>1.393</c:v>
                </c:pt>
                <c:pt idx="81">
                  <c:v>1.4080999999999992</c:v>
                </c:pt>
                <c:pt idx="82">
                  <c:v>1.3693</c:v>
                </c:pt>
                <c:pt idx="83">
                  <c:v>1.3475999999999992</c:v>
                </c:pt>
                <c:pt idx="84">
                  <c:v>1.3546</c:v>
                </c:pt>
                <c:pt idx="85">
                  <c:v>1.3595999999999993</c:v>
                </c:pt>
                <c:pt idx="86">
                  <c:v>1.3442000000000001</c:v>
                </c:pt>
                <c:pt idx="87">
                  <c:v>1.3732</c:v>
                </c:pt>
                <c:pt idx="88">
                  <c:v>1.3122</c:v>
                </c:pt>
                <c:pt idx="89">
                  <c:v>1.3086</c:v>
                </c:pt>
                <c:pt idx="90">
                  <c:v>1.2925</c:v>
                </c:pt>
                <c:pt idx="91">
                  <c:v>1.3140000000000001</c:v>
                </c:pt>
                <c:pt idx="92">
                  <c:v>1.2851999999999992</c:v>
                </c:pt>
                <c:pt idx="93">
                  <c:v>1.2843</c:v>
                </c:pt>
                <c:pt idx="94">
                  <c:v>1.2788999999999993</c:v>
                </c:pt>
                <c:pt idx="95">
                  <c:v>1.2551999999999994</c:v>
                </c:pt>
                <c:pt idx="96">
                  <c:v>1.2571999999999994</c:v>
                </c:pt>
                <c:pt idx="97">
                  <c:v>1.2704</c:v>
                </c:pt>
                <c:pt idx="98">
                  <c:v>1.2717999999999994</c:v>
                </c:pt>
                <c:pt idx="99">
                  <c:v>1.2828999999999993</c:v>
                </c:pt>
                <c:pt idx="100">
                  <c:v>1.2283999999999993</c:v>
                </c:pt>
                <c:pt idx="101">
                  <c:v>1.2330999999999994</c:v>
                </c:pt>
                <c:pt idx="102">
                  <c:v>1.222</c:v>
                </c:pt>
                <c:pt idx="103">
                  <c:v>1.2326999999999992</c:v>
                </c:pt>
                <c:pt idx="104">
                  <c:v>1.2270999999999994</c:v>
                </c:pt>
                <c:pt idx="105">
                  <c:v>1.1981999999999999</c:v>
                </c:pt>
                <c:pt idx="106">
                  <c:v>1.2106999999999994</c:v>
                </c:pt>
                <c:pt idx="107">
                  <c:v>1.1986000000000001</c:v>
                </c:pt>
                <c:pt idx="108">
                  <c:v>1.2105999999999992</c:v>
                </c:pt>
                <c:pt idx="109">
                  <c:v>1.1907000000000001</c:v>
                </c:pt>
                <c:pt idx="110">
                  <c:v>1.1487000000000001</c:v>
                </c:pt>
                <c:pt idx="111">
                  <c:v>1.1447000000000001</c:v>
                </c:pt>
                <c:pt idx="112">
                  <c:v>1.1741999999999999</c:v>
                </c:pt>
                <c:pt idx="113">
                  <c:v>1.1654</c:v>
                </c:pt>
                <c:pt idx="114">
                  <c:v>1.1809000000000001</c:v>
                </c:pt>
                <c:pt idx="115">
                  <c:v>1.1440999999999999</c:v>
                </c:pt>
                <c:pt idx="116">
                  <c:v>1.1586000000000001</c:v>
                </c:pt>
                <c:pt idx="117">
                  <c:v>1.1323000000000001</c:v>
                </c:pt>
                <c:pt idx="118">
                  <c:v>1.1416999999999993</c:v>
                </c:pt>
                <c:pt idx="119">
                  <c:v>1.1657</c:v>
                </c:pt>
                <c:pt idx="120">
                  <c:v>1.0960000000000001</c:v>
                </c:pt>
                <c:pt idx="121">
                  <c:v>1.1213</c:v>
                </c:pt>
                <c:pt idx="122">
                  <c:v>1.1014999999999993</c:v>
                </c:pt>
                <c:pt idx="123">
                  <c:v>1.115</c:v>
                </c:pt>
                <c:pt idx="124">
                  <c:v>1.1052999999999993</c:v>
                </c:pt>
                <c:pt idx="125">
                  <c:v>1.0995999999999992</c:v>
                </c:pt>
                <c:pt idx="126">
                  <c:v>1.1137999999999992</c:v>
                </c:pt>
                <c:pt idx="127">
                  <c:v>1.0680000000000001</c:v>
                </c:pt>
                <c:pt idx="128">
                  <c:v>1.0664</c:v>
                </c:pt>
                <c:pt idx="129">
                  <c:v>1.0768</c:v>
                </c:pt>
                <c:pt idx="130">
                  <c:v>1.0821000000000001</c:v>
                </c:pt>
                <c:pt idx="131">
                  <c:v>1.0807</c:v>
                </c:pt>
                <c:pt idx="132">
                  <c:v>1.0213999999999994</c:v>
                </c:pt>
                <c:pt idx="133">
                  <c:v>1.0168999999999992</c:v>
                </c:pt>
                <c:pt idx="134">
                  <c:v>1.0336999999999994</c:v>
                </c:pt>
                <c:pt idx="135">
                  <c:v>1.0271999999999992</c:v>
                </c:pt>
                <c:pt idx="136">
                  <c:v>1.0429999999999993</c:v>
                </c:pt>
                <c:pt idx="137">
                  <c:v>1.0135999999999994</c:v>
                </c:pt>
                <c:pt idx="138">
                  <c:v>1.0005999999999993</c:v>
                </c:pt>
                <c:pt idx="139">
                  <c:v>0.998</c:v>
                </c:pt>
                <c:pt idx="140">
                  <c:v>1.0186999999999993</c:v>
                </c:pt>
                <c:pt idx="141">
                  <c:v>1.0058999999999994</c:v>
                </c:pt>
                <c:pt idx="142">
                  <c:v>0.99260000000000004</c:v>
                </c:pt>
                <c:pt idx="143">
                  <c:v>0.99175999999999997</c:v>
                </c:pt>
                <c:pt idx="144">
                  <c:v>0.99657999999999969</c:v>
                </c:pt>
                <c:pt idx="145">
                  <c:v>1.0128999999999992</c:v>
                </c:pt>
                <c:pt idx="146">
                  <c:v>1.0011999999999994</c:v>
                </c:pt>
                <c:pt idx="147">
                  <c:v>0.98624000000000001</c:v>
                </c:pt>
                <c:pt idx="148">
                  <c:v>0.98219000000000001</c:v>
                </c:pt>
                <c:pt idx="149">
                  <c:v>0.97384000000000048</c:v>
                </c:pt>
                <c:pt idx="150">
                  <c:v>0.99061999999999961</c:v>
                </c:pt>
                <c:pt idx="151">
                  <c:v>0.99152999999999969</c:v>
                </c:pt>
                <c:pt idx="152">
                  <c:v>0.95968000000000031</c:v>
                </c:pt>
                <c:pt idx="153">
                  <c:v>0.97726999999999997</c:v>
                </c:pt>
                <c:pt idx="154">
                  <c:v>0.96348</c:v>
                </c:pt>
                <c:pt idx="155">
                  <c:v>0.96389000000000036</c:v>
                </c:pt>
                <c:pt idx="156">
                  <c:v>0.97321000000000002</c:v>
                </c:pt>
                <c:pt idx="157">
                  <c:v>0.93954000000000004</c:v>
                </c:pt>
                <c:pt idx="158">
                  <c:v>0.95574000000000048</c:v>
                </c:pt>
                <c:pt idx="159">
                  <c:v>0.94821999999999962</c:v>
                </c:pt>
                <c:pt idx="160">
                  <c:v>0.96550000000000002</c:v>
                </c:pt>
                <c:pt idx="161">
                  <c:v>0.9426300000000003</c:v>
                </c:pt>
                <c:pt idx="162">
                  <c:v>0.89954999999999996</c:v>
                </c:pt>
                <c:pt idx="163">
                  <c:v>0.91447000000000001</c:v>
                </c:pt>
                <c:pt idx="164">
                  <c:v>0.92425999999999997</c:v>
                </c:pt>
                <c:pt idx="165">
                  <c:v>0.91547000000000001</c:v>
                </c:pt>
                <c:pt idx="166">
                  <c:v>0.94325999999999999</c:v>
                </c:pt>
                <c:pt idx="167">
                  <c:v>0.94675000000000031</c:v>
                </c:pt>
                <c:pt idx="168">
                  <c:v>0.93730000000000002</c:v>
                </c:pt>
                <c:pt idx="169">
                  <c:v>0.93515000000000004</c:v>
                </c:pt>
                <c:pt idx="170">
                  <c:v>0.94076000000000004</c:v>
                </c:pt>
                <c:pt idx="171">
                  <c:v>0.95592999999999995</c:v>
                </c:pt>
                <c:pt idx="172">
                  <c:v>0.89222000000000001</c:v>
                </c:pt>
                <c:pt idx="173">
                  <c:v>0.8994599999999997</c:v>
                </c:pt>
                <c:pt idx="174">
                  <c:v>0.89870000000000005</c:v>
                </c:pt>
                <c:pt idx="175">
                  <c:v>0.90215999999999996</c:v>
                </c:pt>
                <c:pt idx="176">
                  <c:v>0.90912999999999999</c:v>
                </c:pt>
                <c:pt idx="177">
                  <c:v>0.92749000000000004</c:v>
                </c:pt>
                <c:pt idx="178">
                  <c:v>0.91042999999999996</c:v>
                </c:pt>
                <c:pt idx="179">
                  <c:v>0.91154000000000002</c:v>
                </c:pt>
                <c:pt idx="180">
                  <c:v>0.91061000000000003</c:v>
                </c:pt>
                <c:pt idx="181">
                  <c:v>0.91570000000000029</c:v>
                </c:pt>
                <c:pt idx="182">
                  <c:v>0.87336999999999998</c:v>
                </c:pt>
                <c:pt idx="183">
                  <c:v>0.90481</c:v>
                </c:pt>
                <c:pt idx="184">
                  <c:v>0.90042</c:v>
                </c:pt>
                <c:pt idx="185">
                  <c:v>0.90071999999999997</c:v>
                </c:pt>
                <c:pt idx="186">
                  <c:v>0.89410999999999996</c:v>
                </c:pt>
                <c:pt idx="187">
                  <c:v>0.89695999999999998</c:v>
                </c:pt>
                <c:pt idx="188">
                  <c:v>0.89076</c:v>
                </c:pt>
                <c:pt idx="189">
                  <c:v>0.90622000000000003</c:v>
                </c:pt>
                <c:pt idx="190">
                  <c:v>0.87005999999999994</c:v>
                </c:pt>
                <c:pt idx="191">
                  <c:v>0.87851000000000001</c:v>
                </c:pt>
                <c:pt idx="192">
                  <c:v>0.87572000000000061</c:v>
                </c:pt>
                <c:pt idx="193">
                  <c:v>0.88590999999999998</c:v>
                </c:pt>
                <c:pt idx="194">
                  <c:v>0.87626000000000004</c:v>
                </c:pt>
                <c:pt idx="195">
                  <c:v>0.86633000000000004</c:v>
                </c:pt>
                <c:pt idx="196">
                  <c:v>0.86811000000000005</c:v>
                </c:pt>
                <c:pt idx="197">
                  <c:v>0.87007000000000034</c:v>
                </c:pt>
                <c:pt idx="198">
                  <c:v>0.88234999999999997</c:v>
                </c:pt>
                <c:pt idx="199">
                  <c:v>0.88690999999999998</c:v>
                </c:pt>
                <c:pt idx="200">
                  <c:v>0.85964000000000051</c:v>
                </c:pt>
                <c:pt idx="201">
                  <c:v>0.87112000000000034</c:v>
                </c:pt>
                <c:pt idx="202">
                  <c:v>0.87558000000000002</c:v>
                </c:pt>
                <c:pt idx="203">
                  <c:v>0.85768999999999995</c:v>
                </c:pt>
              </c:numCache>
            </c:numRef>
          </c:yVal>
          <c:smooth val="1"/>
        </c:ser>
        <c:ser>
          <c:idx val="6"/>
          <c:order val="5"/>
          <c:tx>
            <c:v>Huawei</c:v>
          </c:tx>
          <c:xVal>
            <c:numRef>
              <c:f>'BLER-2'!$R$3:$R$206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'BLER-2'!$S$411:$S$614</c:f>
              <c:numCache>
                <c:formatCode>General</c:formatCode>
                <c:ptCount val="204"/>
                <c:pt idx="0">
                  <c:v>3.6816</c:v>
                </c:pt>
                <c:pt idx="1">
                  <c:v>3.3461999999999987</c:v>
                </c:pt>
                <c:pt idx="2">
                  <c:v>3.2338</c:v>
                </c:pt>
                <c:pt idx="3">
                  <c:v>3.1576</c:v>
                </c:pt>
                <c:pt idx="4">
                  <c:v>3.0063999999999997</c:v>
                </c:pt>
                <c:pt idx="5">
                  <c:v>2.8779999999999997</c:v>
                </c:pt>
                <c:pt idx="6">
                  <c:v>3.0511999999999997</c:v>
                </c:pt>
                <c:pt idx="7">
                  <c:v>2.8895</c:v>
                </c:pt>
                <c:pt idx="8">
                  <c:v>2.6682000000000001</c:v>
                </c:pt>
                <c:pt idx="9">
                  <c:v>2.7744</c:v>
                </c:pt>
                <c:pt idx="10">
                  <c:v>2.6747999999999998</c:v>
                </c:pt>
                <c:pt idx="11">
                  <c:v>2.6187</c:v>
                </c:pt>
                <c:pt idx="12">
                  <c:v>2.4158999999999988</c:v>
                </c:pt>
                <c:pt idx="13">
                  <c:v>2.3897999999999997</c:v>
                </c:pt>
                <c:pt idx="14">
                  <c:v>2.4144999999999985</c:v>
                </c:pt>
                <c:pt idx="15">
                  <c:v>2.3879999999999999</c:v>
                </c:pt>
                <c:pt idx="16">
                  <c:v>2.3181999999999987</c:v>
                </c:pt>
                <c:pt idx="17">
                  <c:v>2.3227999999999986</c:v>
                </c:pt>
                <c:pt idx="18">
                  <c:v>2.2147999999999999</c:v>
                </c:pt>
                <c:pt idx="19">
                  <c:v>2.2208999999999999</c:v>
                </c:pt>
                <c:pt idx="20">
                  <c:v>2.1623999999999999</c:v>
                </c:pt>
                <c:pt idx="21">
                  <c:v>2.1576</c:v>
                </c:pt>
                <c:pt idx="22">
                  <c:v>2.1280000000000001</c:v>
                </c:pt>
                <c:pt idx="23">
                  <c:v>2.113</c:v>
                </c:pt>
                <c:pt idx="24">
                  <c:v>2.0721999999999987</c:v>
                </c:pt>
                <c:pt idx="25">
                  <c:v>2.0647000000000002</c:v>
                </c:pt>
                <c:pt idx="26">
                  <c:v>2.0036</c:v>
                </c:pt>
                <c:pt idx="27">
                  <c:v>2.0076000000000001</c:v>
                </c:pt>
                <c:pt idx="28">
                  <c:v>2.1107</c:v>
                </c:pt>
                <c:pt idx="29">
                  <c:v>2.0388999999999986</c:v>
                </c:pt>
                <c:pt idx="30">
                  <c:v>2.0322999999999989</c:v>
                </c:pt>
                <c:pt idx="31">
                  <c:v>2.0115999999999987</c:v>
                </c:pt>
                <c:pt idx="32">
                  <c:v>1.9403999999999999</c:v>
                </c:pt>
                <c:pt idx="33">
                  <c:v>1.8923000000000001</c:v>
                </c:pt>
                <c:pt idx="34">
                  <c:v>1.8913</c:v>
                </c:pt>
                <c:pt idx="35">
                  <c:v>1.8585</c:v>
                </c:pt>
                <c:pt idx="36">
                  <c:v>1.8368</c:v>
                </c:pt>
                <c:pt idx="37">
                  <c:v>1.8250999999999993</c:v>
                </c:pt>
                <c:pt idx="38">
                  <c:v>1.8158999999999994</c:v>
                </c:pt>
                <c:pt idx="39">
                  <c:v>1.8010999999999993</c:v>
                </c:pt>
                <c:pt idx="40">
                  <c:v>1.8131999999999993</c:v>
                </c:pt>
                <c:pt idx="41">
                  <c:v>1.7863</c:v>
                </c:pt>
                <c:pt idx="42">
                  <c:v>1.7887999999999993</c:v>
                </c:pt>
                <c:pt idx="43">
                  <c:v>1.7517999999999994</c:v>
                </c:pt>
                <c:pt idx="44">
                  <c:v>1.8595999999999993</c:v>
                </c:pt>
                <c:pt idx="45">
                  <c:v>1.8156999999999994</c:v>
                </c:pt>
                <c:pt idx="46">
                  <c:v>1.8064</c:v>
                </c:pt>
                <c:pt idx="47">
                  <c:v>1.7329999999999994</c:v>
                </c:pt>
                <c:pt idx="48">
                  <c:v>1.7949999999999993</c:v>
                </c:pt>
                <c:pt idx="49">
                  <c:v>1.7670999999999992</c:v>
                </c:pt>
                <c:pt idx="50">
                  <c:v>1.7746999999999993</c:v>
                </c:pt>
                <c:pt idx="51">
                  <c:v>1.6980999999999999</c:v>
                </c:pt>
                <c:pt idx="52">
                  <c:v>1.6899</c:v>
                </c:pt>
                <c:pt idx="53">
                  <c:v>1.6803999999999999</c:v>
                </c:pt>
                <c:pt idx="54">
                  <c:v>1.6546000000000001</c:v>
                </c:pt>
                <c:pt idx="55">
                  <c:v>1.6375999999999993</c:v>
                </c:pt>
                <c:pt idx="56">
                  <c:v>1.6789000000000001</c:v>
                </c:pt>
                <c:pt idx="57">
                  <c:v>1.6457999999999993</c:v>
                </c:pt>
                <c:pt idx="58">
                  <c:v>1.6369</c:v>
                </c:pt>
                <c:pt idx="59">
                  <c:v>1.6133999999999993</c:v>
                </c:pt>
                <c:pt idx="60">
                  <c:v>1.6151</c:v>
                </c:pt>
                <c:pt idx="61">
                  <c:v>1.5981000000000001</c:v>
                </c:pt>
                <c:pt idx="62">
                  <c:v>1.645</c:v>
                </c:pt>
                <c:pt idx="63">
                  <c:v>1.605</c:v>
                </c:pt>
                <c:pt idx="64">
                  <c:v>1.5988</c:v>
                </c:pt>
                <c:pt idx="65">
                  <c:v>1.55</c:v>
                </c:pt>
                <c:pt idx="66">
                  <c:v>1.5572999999999992</c:v>
                </c:pt>
                <c:pt idx="67">
                  <c:v>1.5131999999999994</c:v>
                </c:pt>
                <c:pt idx="68">
                  <c:v>1.4921</c:v>
                </c:pt>
                <c:pt idx="69">
                  <c:v>1.4544999999999992</c:v>
                </c:pt>
                <c:pt idx="70">
                  <c:v>1.4970999999999994</c:v>
                </c:pt>
                <c:pt idx="71">
                  <c:v>1.4423999999999992</c:v>
                </c:pt>
                <c:pt idx="72">
                  <c:v>1.4977999999999994</c:v>
                </c:pt>
                <c:pt idx="73">
                  <c:v>1.4437999999999991</c:v>
                </c:pt>
                <c:pt idx="74">
                  <c:v>1.4348999999999994</c:v>
                </c:pt>
                <c:pt idx="75">
                  <c:v>1.4224999999999994</c:v>
                </c:pt>
                <c:pt idx="76">
                  <c:v>1.4343999999999992</c:v>
                </c:pt>
                <c:pt idx="77">
                  <c:v>1.4344999999999994</c:v>
                </c:pt>
                <c:pt idx="78">
                  <c:v>1.4123999999999994</c:v>
                </c:pt>
                <c:pt idx="79">
                  <c:v>1.3706</c:v>
                </c:pt>
                <c:pt idx="80">
                  <c:v>1.3756999999999993</c:v>
                </c:pt>
                <c:pt idx="81">
                  <c:v>1.3454999999999993</c:v>
                </c:pt>
                <c:pt idx="82">
                  <c:v>1.3573999999999993</c:v>
                </c:pt>
                <c:pt idx="83">
                  <c:v>1.3302</c:v>
                </c:pt>
                <c:pt idx="84">
                  <c:v>1.3460000000000001</c:v>
                </c:pt>
                <c:pt idx="85">
                  <c:v>1.3421000000000001</c:v>
                </c:pt>
                <c:pt idx="86">
                  <c:v>1.3425</c:v>
                </c:pt>
                <c:pt idx="87">
                  <c:v>1.3224</c:v>
                </c:pt>
                <c:pt idx="88">
                  <c:v>1.3417999999999994</c:v>
                </c:pt>
                <c:pt idx="89">
                  <c:v>1.3512999999999993</c:v>
                </c:pt>
                <c:pt idx="90">
                  <c:v>1.3508</c:v>
                </c:pt>
                <c:pt idx="91">
                  <c:v>1.3295999999999992</c:v>
                </c:pt>
                <c:pt idx="92">
                  <c:v>1.3372999999999993</c:v>
                </c:pt>
                <c:pt idx="93">
                  <c:v>1.3038999999999994</c:v>
                </c:pt>
                <c:pt idx="94">
                  <c:v>1.2745</c:v>
                </c:pt>
                <c:pt idx="95">
                  <c:v>1.2561</c:v>
                </c:pt>
                <c:pt idx="96">
                  <c:v>1.2477999999999994</c:v>
                </c:pt>
                <c:pt idx="97">
                  <c:v>1.2674999999999994</c:v>
                </c:pt>
                <c:pt idx="98">
                  <c:v>1.2470999999999994</c:v>
                </c:pt>
                <c:pt idx="99">
                  <c:v>1.2052999999999994</c:v>
                </c:pt>
                <c:pt idx="100">
                  <c:v>1.2258999999999991</c:v>
                </c:pt>
                <c:pt idx="101">
                  <c:v>1.1859999999999993</c:v>
                </c:pt>
                <c:pt idx="102">
                  <c:v>1.1548</c:v>
                </c:pt>
                <c:pt idx="103">
                  <c:v>1.1653</c:v>
                </c:pt>
                <c:pt idx="104">
                  <c:v>1.1607000000000001</c:v>
                </c:pt>
                <c:pt idx="105">
                  <c:v>1.1832</c:v>
                </c:pt>
                <c:pt idx="106">
                  <c:v>1.1798</c:v>
                </c:pt>
                <c:pt idx="107">
                  <c:v>1.1649</c:v>
                </c:pt>
                <c:pt idx="108">
                  <c:v>1.1529</c:v>
                </c:pt>
                <c:pt idx="109">
                  <c:v>1.1705000000000001</c:v>
                </c:pt>
                <c:pt idx="110">
                  <c:v>1.1449</c:v>
                </c:pt>
                <c:pt idx="111">
                  <c:v>1.1355999999999993</c:v>
                </c:pt>
                <c:pt idx="112">
                  <c:v>1.1291</c:v>
                </c:pt>
                <c:pt idx="113">
                  <c:v>1.1166</c:v>
                </c:pt>
                <c:pt idx="114">
                  <c:v>1.0871999999999993</c:v>
                </c:pt>
                <c:pt idx="115">
                  <c:v>1.0952</c:v>
                </c:pt>
                <c:pt idx="116">
                  <c:v>1.1126</c:v>
                </c:pt>
                <c:pt idx="117">
                  <c:v>1.0732999999999993</c:v>
                </c:pt>
                <c:pt idx="118">
                  <c:v>1.1067</c:v>
                </c:pt>
                <c:pt idx="119">
                  <c:v>1.0776999999999994</c:v>
                </c:pt>
                <c:pt idx="120">
                  <c:v>1.0531999999999992</c:v>
                </c:pt>
                <c:pt idx="121">
                  <c:v>1.0568</c:v>
                </c:pt>
                <c:pt idx="122">
                  <c:v>1.0807</c:v>
                </c:pt>
                <c:pt idx="123">
                  <c:v>1.0578999999999994</c:v>
                </c:pt>
                <c:pt idx="124">
                  <c:v>1.0512999999999992</c:v>
                </c:pt>
                <c:pt idx="125">
                  <c:v>1.0448999999999993</c:v>
                </c:pt>
                <c:pt idx="126">
                  <c:v>1.0316999999999994</c:v>
                </c:pt>
                <c:pt idx="127">
                  <c:v>0.99352999999999969</c:v>
                </c:pt>
                <c:pt idx="128">
                  <c:v>1.0132999999999994</c:v>
                </c:pt>
                <c:pt idx="129">
                  <c:v>0.99309000000000003</c:v>
                </c:pt>
                <c:pt idx="130">
                  <c:v>0.96818000000000004</c:v>
                </c:pt>
                <c:pt idx="131">
                  <c:v>0.96955000000000002</c:v>
                </c:pt>
                <c:pt idx="132">
                  <c:v>0.98689000000000004</c:v>
                </c:pt>
                <c:pt idx="133">
                  <c:v>0.98044999999999971</c:v>
                </c:pt>
                <c:pt idx="134">
                  <c:v>0.95682000000000034</c:v>
                </c:pt>
                <c:pt idx="135">
                  <c:v>0.95404000000000033</c:v>
                </c:pt>
                <c:pt idx="136">
                  <c:v>0.96935000000000004</c:v>
                </c:pt>
                <c:pt idx="137">
                  <c:v>0.95896999999999999</c:v>
                </c:pt>
                <c:pt idx="138">
                  <c:v>0.94967000000000035</c:v>
                </c:pt>
                <c:pt idx="139">
                  <c:v>0.94116</c:v>
                </c:pt>
                <c:pt idx="140">
                  <c:v>0.93899999999999995</c:v>
                </c:pt>
                <c:pt idx="141">
                  <c:v>0.94465000000000032</c:v>
                </c:pt>
                <c:pt idx="142">
                  <c:v>0.94445000000000001</c:v>
                </c:pt>
                <c:pt idx="143">
                  <c:v>0.92520999999999998</c:v>
                </c:pt>
                <c:pt idx="144">
                  <c:v>0.92479000000000033</c:v>
                </c:pt>
                <c:pt idx="145">
                  <c:v>0.91100999999999999</c:v>
                </c:pt>
                <c:pt idx="146">
                  <c:v>0.90681</c:v>
                </c:pt>
                <c:pt idx="147">
                  <c:v>0.89302999999999999</c:v>
                </c:pt>
                <c:pt idx="148">
                  <c:v>0.89432</c:v>
                </c:pt>
                <c:pt idx="149">
                  <c:v>0.88500000000000001</c:v>
                </c:pt>
                <c:pt idx="150">
                  <c:v>0.88690000000000002</c:v>
                </c:pt>
                <c:pt idx="151">
                  <c:v>0.87601000000000029</c:v>
                </c:pt>
                <c:pt idx="152">
                  <c:v>0.91378999999999999</c:v>
                </c:pt>
                <c:pt idx="153">
                  <c:v>0.89966999999999997</c:v>
                </c:pt>
                <c:pt idx="154">
                  <c:v>0.89122999999999997</c:v>
                </c:pt>
                <c:pt idx="155">
                  <c:v>0.88947999999999972</c:v>
                </c:pt>
                <c:pt idx="156">
                  <c:v>0.89107999999999998</c:v>
                </c:pt>
                <c:pt idx="157">
                  <c:v>0.89910999999999996</c:v>
                </c:pt>
                <c:pt idx="158">
                  <c:v>0.89754</c:v>
                </c:pt>
                <c:pt idx="159">
                  <c:v>0.86238000000000004</c:v>
                </c:pt>
                <c:pt idx="160">
                  <c:v>0.86408000000000029</c:v>
                </c:pt>
                <c:pt idx="161">
                  <c:v>0.86046</c:v>
                </c:pt>
                <c:pt idx="162">
                  <c:v>0.84552000000000005</c:v>
                </c:pt>
                <c:pt idx="163">
                  <c:v>0.85101000000000004</c:v>
                </c:pt>
                <c:pt idx="164">
                  <c:v>0.85235000000000005</c:v>
                </c:pt>
                <c:pt idx="165">
                  <c:v>0.86265000000000036</c:v>
                </c:pt>
                <c:pt idx="166">
                  <c:v>0.86538999999999999</c:v>
                </c:pt>
                <c:pt idx="167">
                  <c:v>0.86466000000000032</c:v>
                </c:pt>
                <c:pt idx="168">
                  <c:v>0.85573000000000032</c:v>
                </c:pt>
                <c:pt idx="169">
                  <c:v>0.84155999999999997</c:v>
                </c:pt>
                <c:pt idx="170">
                  <c:v>0.83747000000000005</c:v>
                </c:pt>
                <c:pt idx="171">
                  <c:v>0.83958999999999961</c:v>
                </c:pt>
                <c:pt idx="172">
                  <c:v>0.83601999999999999</c:v>
                </c:pt>
                <c:pt idx="173">
                  <c:v>0.84187000000000034</c:v>
                </c:pt>
                <c:pt idx="174">
                  <c:v>0.82828999999999997</c:v>
                </c:pt>
                <c:pt idx="175">
                  <c:v>0.84333000000000002</c:v>
                </c:pt>
                <c:pt idx="176">
                  <c:v>0.82040999999999997</c:v>
                </c:pt>
                <c:pt idx="177">
                  <c:v>0.82874000000000037</c:v>
                </c:pt>
                <c:pt idx="178">
                  <c:v>0.81347000000000003</c:v>
                </c:pt>
                <c:pt idx="179">
                  <c:v>0.81120000000000003</c:v>
                </c:pt>
                <c:pt idx="180">
                  <c:v>0.83953999999999962</c:v>
                </c:pt>
                <c:pt idx="181">
                  <c:v>0.83359000000000005</c:v>
                </c:pt>
                <c:pt idx="182">
                  <c:v>0.83871000000000029</c:v>
                </c:pt>
                <c:pt idx="183">
                  <c:v>0.83892000000000033</c:v>
                </c:pt>
                <c:pt idx="184">
                  <c:v>0.83980000000000032</c:v>
                </c:pt>
                <c:pt idx="185">
                  <c:v>0.82342000000000004</c:v>
                </c:pt>
                <c:pt idx="186">
                  <c:v>0.82286999999999999</c:v>
                </c:pt>
                <c:pt idx="187">
                  <c:v>0.82804999999999995</c:v>
                </c:pt>
                <c:pt idx="188">
                  <c:v>0.83352000000000004</c:v>
                </c:pt>
                <c:pt idx="189">
                  <c:v>0.82684000000000035</c:v>
                </c:pt>
                <c:pt idx="190">
                  <c:v>0.81973000000000029</c:v>
                </c:pt>
                <c:pt idx="191">
                  <c:v>0.81072000000000033</c:v>
                </c:pt>
                <c:pt idx="192">
                  <c:v>0.80571999999999999</c:v>
                </c:pt>
                <c:pt idx="193">
                  <c:v>0.79905999999999999</c:v>
                </c:pt>
                <c:pt idx="194">
                  <c:v>0.80032000000000003</c:v>
                </c:pt>
                <c:pt idx="195">
                  <c:v>0.78959000000000001</c:v>
                </c:pt>
                <c:pt idx="196">
                  <c:v>0.79507000000000005</c:v>
                </c:pt>
                <c:pt idx="197">
                  <c:v>0.79552</c:v>
                </c:pt>
                <c:pt idx="198">
                  <c:v>0.79476000000000002</c:v>
                </c:pt>
                <c:pt idx="199">
                  <c:v>0.77342000000000033</c:v>
                </c:pt>
                <c:pt idx="200">
                  <c:v>0.79593000000000003</c:v>
                </c:pt>
                <c:pt idx="201">
                  <c:v>0.80686999999999998</c:v>
                </c:pt>
                <c:pt idx="202">
                  <c:v>0.79798999999999998</c:v>
                </c:pt>
                <c:pt idx="203">
                  <c:v>0.78276999999999997</c:v>
                </c:pt>
              </c:numCache>
            </c:numRef>
          </c:yVal>
          <c:smooth val="1"/>
        </c:ser>
        <c:ser>
          <c:idx val="8"/>
          <c:order val="6"/>
          <c:tx>
            <c:v>QC L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'BLER-2'!$AE$411:$AE$614</c:f>
              <c:numCache>
                <c:formatCode>General</c:formatCode>
                <c:ptCount val="204"/>
                <c:pt idx="0">
                  <c:v>3.2507000000000001</c:v>
                </c:pt>
                <c:pt idx="1">
                  <c:v>3.0686</c:v>
                </c:pt>
                <c:pt idx="2">
                  <c:v>3.0157999999999987</c:v>
                </c:pt>
                <c:pt idx="3">
                  <c:v>2.9502999999999986</c:v>
                </c:pt>
                <c:pt idx="4">
                  <c:v>2.8859999999999997</c:v>
                </c:pt>
                <c:pt idx="5">
                  <c:v>2.7900999999999998</c:v>
                </c:pt>
                <c:pt idx="6">
                  <c:v>2.6953999999999998</c:v>
                </c:pt>
                <c:pt idx="7">
                  <c:v>2.6135999999999999</c:v>
                </c:pt>
                <c:pt idx="8">
                  <c:v>2.5364999999999989</c:v>
                </c:pt>
                <c:pt idx="9">
                  <c:v>2.5148999999999986</c:v>
                </c:pt>
                <c:pt idx="10">
                  <c:v>2.4681000000000002</c:v>
                </c:pt>
                <c:pt idx="11">
                  <c:v>2.3950999999999985</c:v>
                </c:pt>
                <c:pt idx="12">
                  <c:v>2.3611999999999997</c:v>
                </c:pt>
                <c:pt idx="13">
                  <c:v>2.2698</c:v>
                </c:pt>
                <c:pt idx="14">
                  <c:v>2.2715999999999998</c:v>
                </c:pt>
                <c:pt idx="15">
                  <c:v>2.2820999999999998</c:v>
                </c:pt>
                <c:pt idx="16">
                  <c:v>2.2046000000000001</c:v>
                </c:pt>
                <c:pt idx="17">
                  <c:v>2.1619999999999999</c:v>
                </c:pt>
                <c:pt idx="18">
                  <c:v>2.1791</c:v>
                </c:pt>
                <c:pt idx="19">
                  <c:v>2.1040000000000001</c:v>
                </c:pt>
                <c:pt idx="20">
                  <c:v>2.0863999999999998</c:v>
                </c:pt>
                <c:pt idx="21">
                  <c:v>2.0680999999999998</c:v>
                </c:pt>
                <c:pt idx="22">
                  <c:v>2.0476000000000001</c:v>
                </c:pt>
                <c:pt idx="23">
                  <c:v>2.0195999999999987</c:v>
                </c:pt>
                <c:pt idx="24">
                  <c:v>2.0085999999999999</c:v>
                </c:pt>
                <c:pt idx="25">
                  <c:v>1.9681999999999999</c:v>
                </c:pt>
                <c:pt idx="26">
                  <c:v>2.0038999999999998</c:v>
                </c:pt>
                <c:pt idx="27">
                  <c:v>1.9928999999999999</c:v>
                </c:pt>
                <c:pt idx="28">
                  <c:v>1.9682999999999999</c:v>
                </c:pt>
                <c:pt idx="29">
                  <c:v>1.9518</c:v>
                </c:pt>
                <c:pt idx="30">
                  <c:v>1.9443999999999999</c:v>
                </c:pt>
                <c:pt idx="31">
                  <c:v>1.8878999999999992</c:v>
                </c:pt>
                <c:pt idx="32">
                  <c:v>1.829</c:v>
                </c:pt>
                <c:pt idx="33">
                  <c:v>1.8175999999999994</c:v>
                </c:pt>
                <c:pt idx="34">
                  <c:v>1.8356999999999994</c:v>
                </c:pt>
                <c:pt idx="35">
                  <c:v>1.8375999999999992</c:v>
                </c:pt>
                <c:pt idx="36">
                  <c:v>1.7867</c:v>
                </c:pt>
                <c:pt idx="37">
                  <c:v>1.764</c:v>
                </c:pt>
                <c:pt idx="38">
                  <c:v>1.7809999999999993</c:v>
                </c:pt>
                <c:pt idx="39">
                  <c:v>1.776</c:v>
                </c:pt>
                <c:pt idx="40">
                  <c:v>1.7905</c:v>
                </c:pt>
                <c:pt idx="41">
                  <c:v>1.7245999999999992</c:v>
                </c:pt>
                <c:pt idx="42">
                  <c:v>1.6968000000000001</c:v>
                </c:pt>
                <c:pt idx="43">
                  <c:v>1.6879999999999993</c:v>
                </c:pt>
                <c:pt idx="44">
                  <c:v>1.7081</c:v>
                </c:pt>
                <c:pt idx="45">
                  <c:v>1.6974</c:v>
                </c:pt>
                <c:pt idx="46">
                  <c:v>1.6957</c:v>
                </c:pt>
                <c:pt idx="47">
                  <c:v>1.7006999999999994</c:v>
                </c:pt>
                <c:pt idx="48">
                  <c:v>1.651</c:v>
                </c:pt>
                <c:pt idx="49">
                  <c:v>1.6544000000000001</c:v>
                </c:pt>
                <c:pt idx="50">
                  <c:v>1.6568000000000001</c:v>
                </c:pt>
                <c:pt idx="51">
                  <c:v>1.6369</c:v>
                </c:pt>
                <c:pt idx="52">
                  <c:v>1.6341000000000001</c:v>
                </c:pt>
                <c:pt idx="53">
                  <c:v>1.6432</c:v>
                </c:pt>
                <c:pt idx="54">
                  <c:v>1.6325000000000001</c:v>
                </c:pt>
                <c:pt idx="55">
                  <c:v>1.6347</c:v>
                </c:pt>
                <c:pt idx="56">
                  <c:v>1.5803</c:v>
                </c:pt>
                <c:pt idx="57">
                  <c:v>1.5893999999999993</c:v>
                </c:pt>
                <c:pt idx="58">
                  <c:v>1.5957999999999994</c:v>
                </c:pt>
                <c:pt idx="59">
                  <c:v>1.6012</c:v>
                </c:pt>
                <c:pt idx="60">
                  <c:v>1.5685</c:v>
                </c:pt>
                <c:pt idx="61">
                  <c:v>1.5809</c:v>
                </c:pt>
                <c:pt idx="62">
                  <c:v>1.5690999999999993</c:v>
                </c:pt>
                <c:pt idx="63">
                  <c:v>1.4843999999999993</c:v>
                </c:pt>
                <c:pt idx="64">
                  <c:v>1.5090999999999994</c:v>
                </c:pt>
                <c:pt idx="65">
                  <c:v>1.474</c:v>
                </c:pt>
                <c:pt idx="66">
                  <c:v>1.4529999999999994</c:v>
                </c:pt>
                <c:pt idx="67">
                  <c:v>1.4883999999999993</c:v>
                </c:pt>
                <c:pt idx="68">
                  <c:v>1.4209999999999994</c:v>
                </c:pt>
                <c:pt idx="69">
                  <c:v>1.4045999999999994</c:v>
                </c:pt>
                <c:pt idx="70">
                  <c:v>1.4151999999999993</c:v>
                </c:pt>
                <c:pt idx="71">
                  <c:v>1.3859999999999992</c:v>
                </c:pt>
                <c:pt idx="72">
                  <c:v>1.3615999999999993</c:v>
                </c:pt>
                <c:pt idx="73">
                  <c:v>1.3909</c:v>
                </c:pt>
                <c:pt idx="74">
                  <c:v>1.3992</c:v>
                </c:pt>
                <c:pt idx="75">
                  <c:v>1.3817999999999993</c:v>
                </c:pt>
                <c:pt idx="76">
                  <c:v>1.3892</c:v>
                </c:pt>
                <c:pt idx="77">
                  <c:v>1.3857999999999993</c:v>
                </c:pt>
                <c:pt idx="78">
                  <c:v>1.3520000000000001</c:v>
                </c:pt>
                <c:pt idx="79">
                  <c:v>1.3573999999999993</c:v>
                </c:pt>
                <c:pt idx="80">
                  <c:v>1.3537999999999992</c:v>
                </c:pt>
                <c:pt idx="81">
                  <c:v>1.3484</c:v>
                </c:pt>
                <c:pt idx="82">
                  <c:v>1.3118999999999994</c:v>
                </c:pt>
                <c:pt idx="83">
                  <c:v>1.3173999999999992</c:v>
                </c:pt>
                <c:pt idx="84">
                  <c:v>1.3201000000000001</c:v>
                </c:pt>
                <c:pt idx="85">
                  <c:v>1.3221000000000001</c:v>
                </c:pt>
                <c:pt idx="86">
                  <c:v>1.3028</c:v>
                </c:pt>
                <c:pt idx="87">
                  <c:v>1.278</c:v>
                </c:pt>
                <c:pt idx="88">
                  <c:v>1.2684</c:v>
                </c:pt>
                <c:pt idx="89">
                  <c:v>1.2743</c:v>
                </c:pt>
                <c:pt idx="90">
                  <c:v>1.2714999999999994</c:v>
                </c:pt>
                <c:pt idx="91">
                  <c:v>1.2585</c:v>
                </c:pt>
                <c:pt idx="92">
                  <c:v>1.2449999999999994</c:v>
                </c:pt>
                <c:pt idx="93">
                  <c:v>1.262</c:v>
                </c:pt>
                <c:pt idx="94">
                  <c:v>1.2409999999999994</c:v>
                </c:pt>
                <c:pt idx="95">
                  <c:v>1.2078999999999991</c:v>
                </c:pt>
                <c:pt idx="96">
                  <c:v>1.2089999999999994</c:v>
                </c:pt>
                <c:pt idx="97">
                  <c:v>1.2163999999999993</c:v>
                </c:pt>
                <c:pt idx="98">
                  <c:v>1.2134999999999994</c:v>
                </c:pt>
                <c:pt idx="99">
                  <c:v>1.2108999999999994</c:v>
                </c:pt>
                <c:pt idx="100">
                  <c:v>1.1956</c:v>
                </c:pt>
                <c:pt idx="101">
                  <c:v>1.2001999999999993</c:v>
                </c:pt>
                <c:pt idx="102">
                  <c:v>1.1964999999999999</c:v>
                </c:pt>
                <c:pt idx="103">
                  <c:v>1.2060999999999993</c:v>
                </c:pt>
                <c:pt idx="104">
                  <c:v>1.1758</c:v>
                </c:pt>
                <c:pt idx="105">
                  <c:v>1.1577</c:v>
                </c:pt>
                <c:pt idx="106">
                  <c:v>1.1618999999999993</c:v>
                </c:pt>
                <c:pt idx="107">
                  <c:v>1.1727000000000001</c:v>
                </c:pt>
                <c:pt idx="108">
                  <c:v>1.1591</c:v>
                </c:pt>
                <c:pt idx="109">
                  <c:v>1.1647000000000001</c:v>
                </c:pt>
                <c:pt idx="110">
                  <c:v>1.1254</c:v>
                </c:pt>
                <c:pt idx="111">
                  <c:v>1.1194999999999993</c:v>
                </c:pt>
                <c:pt idx="112">
                  <c:v>1.1178999999999992</c:v>
                </c:pt>
                <c:pt idx="113">
                  <c:v>1.1275999999999993</c:v>
                </c:pt>
                <c:pt idx="114">
                  <c:v>1.1027</c:v>
                </c:pt>
                <c:pt idx="115">
                  <c:v>1.1036999999999992</c:v>
                </c:pt>
                <c:pt idx="116">
                  <c:v>1.1197999999999992</c:v>
                </c:pt>
                <c:pt idx="117">
                  <c:v>1.1202000000000001</c:v>
                </c:pt>
                <c:pt idx="118">
                  <c:v>1.1168</c:v>
                </c:pt>
                <c:pt idx="119">
                  <c:v>1.111</c:v>
                </c:pt>
                <c:pt idx="120">
                  <c:v>1.0747</c:v>
                </c:pt>
                <c:pt idx="121">
                  <c:v>1.0809</c:v>
                </c:pt>
                <c:pt idx="122">
                  <c:v>1.0693999999999992</c:v>
                </c:pt>
                <c:pt idx="123">
                  <c:v>1.0809</c:v>
                </c:pt>
                <c:pt idx="124">
                  <c:v>1.0836999999999994</c:v>
                </c:pt>
                <c:pt idx="125">
                  <c:v>1.0760000000000001</c:v>
                </c:pt>
                <c:pt idx="126">
                  <c:v>1.0782</c:v>
                </c:pt>
                <c:pt idx="127">
                  <c:v>1.0407999999999993</c:v>
                </c:pt>
                <c:pt idx="128">
                  <c:v>1.0257999999999994</c:v>
                </c:pt>
                <c:pt idx="129">
                  <c:v>1.0134999999999994</c:v>
                </c:pt>
                <c:pt idx="130">
                  <c:v>1.0194999999999994</c:v>
                </c:pt>
                <c:pt idx="131">
                  <c:v>1.0207999999999993</c:v>
                </c:pt>
                <c:pt idx="132">
                  <c:v>1.0226</c:v>
                </c:pt>
                <c:pt idx="133">
                  <c:v>1.0145</c:v>
                </c:pt>
                <c:pt idx="134">
                  <c:v>0.99858999999999964</c:v>
                </c:pt>
                <c:pt idx="135">
                  <c:v>0.98277000000000003</c:v>
                </c:pt>
                <c:pt idx="136">
                  <c:v>0.97774000000000061</c:v>
                </c:pt>
                <c:pt idx="137">
                  <c:v>1.0047999999999992</c:v>
                </c:pt>
                <c:pt idx="138">
                  <c:v>0.99463999999999997</c:v>
                </c:pt>
                <c:pt idx="139">
                  <c:v>0.98684000000000005</c:v>
                </c:pt>
                <c:pt idx="140">
                  <c:v>0.99170999999999998</c:v>
                </c:pt>
                <c:pt idx="141">
                  <c:v>0.98227999999999971</c:v>
                </c:pt>
                <c:pt idx="142">
                  <c:v>0.97838000000000003</c:v>
                </c:pt>
                <c:pt idx="143">
                  <c:v>0.98224</c:v>
                </c:pt>
                <c:pt idx="144">
                  <c:v>0.97905000000000031</c:v>
                </c:pt>
                <c:pt idx="145">
                  <c:v>0.97160000000000035</c:v>
                </c:pt>
                <c:pt idx="146">
                  <c:v>0.95862000000000036</c:v>
                </c:pt>
                <c:pt idx="147">
                  <c:v>0.94832000000000005</c:v>
                </c:pt>
                <c:pt idx="148">
                  <c:v>0.96690000000000031</c:v>
                </c:pt>
                <c:pt idx="149">
                  <c:v>0.96789000000000036</c:v>
                </c:pt>
                <c:pt idx="150">
                  <c:v>0.96228000000000002</c:v>
                </c:pt>
                <c:pt idx="151">
                  <c:v>0.95363000000000031</c:v>
                </c:pt>
                <c:pt idx="152">
                  <c:v>0.94775000000000031</c:v>
                </c:pt>
                <c:pt idx="153">
                  <c:v>0.93123999999999996</c:v>
                </c:pt>
                <c:pt idx="154">
                  <c:v>0.94305000000000005</c:v>
                </c:pt>
                <c:pt idx="155">
                  <c:v>0.93332999999999999</c:v>
                </c:pt>
                <c:pt idx="156">
                  <c:v>0.93332000000000004</c:v>
                </c:pt>
                <c:pt idx="157">
                  <c:v>0.93635999999999997</c:v>
                </c:pt>
                <c:pt idx="158">
                  <c:v>0.94068000000000029</c:v>
                </c:pt>
                <c:pt idx="159">
                  <c:v>0.92811999999999961</c:v>
                </c:pt>
                <c:pt idx="160">
                  <c:v>0.93103000000000002</c:v>
                </c:pt>
                <c:pt idx="161">
                  <c:v>0.94174000000000035</c:v>
                </c:pt>
                <c:pt idx="162">
                  <c:v>0.93672000000000033</c:v>
                </c:pt>
                <c:pt idx="163">
                  <c:v>0.93208000000000002</c:v>
                </c:pt>
                <c:pt idx="164">
                  <c:v>0.91355999999999971</c:v>
                </c:pt>
                <c:pt idx="165">
                  <c:v>0.89837999999999996</c:v>
                </c:pt>
                <c:pt idx="166">
                  <c:v>0.92215999999999998</c:v>
                </c:pt>
                <c:pt idx="167">
                  <c:v>0.92081999999999997</c:v>
                </c:pt>
                <c:pt idx="168">
                  <c:v>0.91290000000000004</c:v>
                </c:pt>
                <c:pt idx="169">
                  <c:v>0.91707000000000005</c:v>
                </c:pt>
                <c:pt idx="170">
                  <c:v>0.91042000000000001</c:v>
                </c:pt>
                <c:pt idx="171">
                  <c:v>0.90774999999999995</c:v>
                </c:pt>
                <c:pt idx="172">
                  <c:v>0.91278999999999999</c:v>
                </c:pt>
                <c:pt idx="173">
                  <c:v>0.89393999999999996</c:v>
                </c:pt>
                <c:pt idx="174">
                  <c:v>0.88983999999999996</c:v>
                </c:pt>
                <c:pt idx="175">
                  <c:v>0.88778999999999997</c:v>
                </c:pt>
                <c:pt idx="176">
                  <c:v>0.88798999999999961</c:v>
                </c:pt>
                <c:pt idx="177">
                  <c:v>0.88350999999999968</c:v>
                </c:pt>
                <c:pt idx="178">
                  <c:v>0.91483999999999999</c:v>
                </c:pt>
                <c:pt idx="179">
                  <c:v>0.89632000000000001</c:v>
                </c:pt>
                <c:pt idx="180">
                  <c:v>0.92323</c:v>
                </c:pt>
                <c:pt idx="181">
                  <c:v>0.92725999999999997</c:v>
                </c:pt>
                <c:pt idx="182">
                  <c:v>0.93899999999999995</c:v>
                </c:pt>
                <c:pt idx="183">
                  <c:v>0.90678000000000003</c:v>
                </c:pt>
                <c:pt idx="184">
                  <c:v>0.88671999999999962</c:v>
                </c:pt>
                <c:pt idx="185">
                  <c:v>0.88651999999999953</c:v>
                </c:pt>
                <c:pt idx="186">
                  <c:v>0.87361000000000033</c:v>
                </c:pt>
                <c:pt idx="187">
                  <c:v>0.86956</c:v>
                </c:pt>
                <c:pt idx="188">
                  <c:v>0.83942000000000005</c:v>
                </c:pt>
                <c:pt idx="189">
                  <c:v>0.85470000000000035</c:v>
                </c:pt>
                <c:pt idx="190">
                  <c:v>0.87388999999999994</c:v>
                </c:pt>
                <c:pt idx="191">
                  <c:v>0.87274000000000052</c:v>
                </c:pt>
                <c:pt idx="192">
                  <c:v>0.87178999999999995</c:v>
                </c:pt>
                <c:pt idx="193">
                  <c:v>0.86466000000000032</c:v>
                </c:pt>
                <c:pt idx="194">
                  <c:v>0.84362000000000048</c:v>
                </c:pt>
                <c:pt idx="195">
                  <c:v>0.84419999999999995</c:v>
                </c:pt>
                <c:pt idx="196">
                  <c:v>0.85623000000000005</c:v>
                </c:pt>
                <c:pt idx="197">
                  <c:v>0.85701000000000005</c:v>
                </c:pt>
                <c:pt idx="198">
                  <c:v>0.86511000000000005</c:v>
                </c:pt>
                <c:pt idx="199">
                  <c:v>0.87705999999999995</c:v>
                </c:pt>
                <c:pt idx="200">
                  <c:v>0.85889000000000049</c:v>
                </c:pt>
                <c:pt idx="201">
                  <c:v>0.85645000000000004</c:v>
                </c:pt>
                <c:pt idx="202">
                  <c:v>0.86341000000000001</c:v>
                </c:pt>
                <c:pt idx="203">
                  <c:v>0.86664000000000052</c:v>
                </c:pt>
              </c:numCache>
            </c:numRef>
          </c:yVal>
          <c:smooth val="1"/>
        </c:ser>
        <c:ser>
          <c:idx val="0"/>
          <c:order val="7"/>
          <c:tx>
            <c:v>MTK</c:v>
          </c:tx>
          <c:xVal>
            <c:numRef>
              <c:f>'BLER-2'!$B$443:$B$662</c:f>
              <c:numCache>
                <c:formatCode>General</c:formatCode>
                <c:ptCount val="220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6208</c:v>
                </c:pt>
                <c:pt idx="189">
                  <c:v>6272</c:v>
                </c:pt>
                <c:pt idx="190">
                  <c:v>6336</c:v>
                </c:pt>
                <c:pt idx="191">
                  <c:v>6400</c:v>
                </c:pt>
                <c:pt idx="192">
                  <c:v>6464</c:v>
                </c:pt>
                <c:pt idx="193">
                  <c:v>6528</c:v>
                </c:pt>
                <c:pt idx="194">
                  <c:v>6592</c:v>
                </c:pt>
                <c:pt idx="195">
                  <c:v>6656</c:v>
                </c:pt>
                <c:pt idx="196">
                  <c:v>6720</c:v>
                </c:pt>
                <c:pt idx="197">
                  <c:v>6784</c:v>
                </c:pt>
                <c:pt idx="198">
                  <c:v>6848</c:v>
                </c:pt>
                <c:pt idx="199">
                  <c:v>6912</c:v>
                </c:pt>
                <c:pt idx="200">
                  <c:v>6976</c:v>
                </c:pt>
                <c:pt idx="201">
                  <c:v>7040</c:v>
                </c:pt>
                <c:pt idx="202">
                  <c:v>7104</c:v>
                </c:pt>
                <c:pt idx="203">
                  <c:v>7168</c:v>
                </c:pt>
                <c:pt idx="204">
                  <c:v>7232</c:v>
                </c:pt>
                <c:pt idx="205">
                  <c:v>7296</c:v>
                </c:pt>
                <c:pt idx="206">
                  <c:v>7360</c:v>
                </c:pt>
                <c:pt idx="207">
                  <c:v>7424</c:v>
                </c:pt>
                <c:pt idx="208">
                  <c:v>7488</c:v>
                </c:pt>
                <c:pt idx="209">
                  <c:v>7552</c:v>
                </c:pt>
                <c:pt idx="210">
                  <c:v>7616</c:v>
                </c:pt>
                <c:pt idx="211">
                  <c:v>7680</c:v>
                </c:pt>
                <c:pt idx="212">
                  <c:v>7744</c:v>
                </c:pt>
                <c:pt idx="213">
                  <c:v>7808</c:v>
                </c:pt>
                <c:pt idx="214">
                  <c:v>7872</c:v>
                </c:pt>
                <c:pt idx="215">
                  <c:v>7936</c:v>
                </c:pt>
                <c:pt idx="216">
                  <c:v>8000</c:v>
                </c:pt>
                <c:pt idx="217">
                  <c:v>8064</c:v>
                </c:pt>
                <c:pt idx="218">
                  <c:v>8128</c:v>
                </c:pt>
                <c:pt idx="219">
                  <c:v>8192</c:v>
                </c:pt>
              </c:numCache>
            </c:numRef>
          </c:xVal>
          <c:yVal>
            <c:numRef>
              <c:f>'BLER-2'!$C$443:$C$662</c:f>
              <c:numCache>
                <c:formatCode>General</c:formatCode>
                <c:ptCount val="220"/>
                <c:pt idx="0">
                  <c:v>3.7401540000000013</c:v>
                </c:pt>
                <c:pt idx="1">
                  <c:v>3.6351360000000001</c:v>
                </c:pt>
                <c:pt idx="2">
                  <c:v>3.3921649999999985</c:v>
                </c:pt>
                <c:pt idx="3">
                  <c:v>3.0764469999999973</c:v>
                </c:pt>
                <c:pt idx="4">
                  <c:v>3.14215</c:v>
                </c:pt>
                <c:pt idx="5">
                  <c:v>3.1288260000000001</c:v>
                </c:pt>
                <c:pt idx="6">
                  <c:v>3.0582989999999985</c:v>
                </c:pt>
                <c:pt idx="7">
                  <c:v>2.725454</c:v>
                </c:pt>
                <c:pt idx="8">
                  <c:v>2.5986509999999985</c:v>
                </c:pt>
                <c:pt idx="9">
                  <c:v>2.5479200000000013</c:v>
                </c:pt>
                <c:pt idx="10">
                  <c:v>2.519177</c:v>
                </c:pt>
                <c:pt idx="11">
                  <c:v>2.5160119999999986</c:v>
                </c:pt>
                <c:pt idx="12">
                  <c:v>2.4930499999999989</c:v>
                </c:pt>
                <c:pt idx="13">
                  <c:v>2.426383</c:v>
                </c:pt>
                <c:pt idx="14">
                  <c:v>2.362581</c:v>
                </c:pt>
                <c:pt idx="15">
                  <c:v>2.295893</c:v>
                </c:pt>
                <c:pt idx="16">
                  <c:v>2.3063709999999986</c:v>
                </c:pt>
                <c:pt idx="17">
                  <c:v>2.2114310000000001</c:v>
                </c:pt>
                <c:pt idx="18">
                  <c:v>2.2654730000000001</c:v>
                </c:pt>
                <c:pt idx="19">
                  <c:v>2.2662979999999999</c:v>
                </c:pt>
                <c:pt idx="20">
                  <c:v>2.1672220000000002</c:v>
                </c:pt>
                <c:pt idx="21">
                  <c:v>2.1652110000000002</c:v>
                </c:pt>
                <c:pt idx="22">
                  <c:v>2.1156029999999983</c:v>
                </c:pt>
                <c:pt idx="23">
                  <c:v>2.045709</c:v>
                </c:pt>
                <c:pt idx="24">
                  <c:v>2.0609440000000001</c:v>
                </c:pt>
                <c:pt idx="25">
                  <c:v>2.0315519999999987</c:v>
                </c:pt>
                <c:pt idx="26">
                  <c:v>2.029207</c:v>
                </c:pt>
                <c:pt idx="27">
                  <c:v>1.9981170000000008</c:v>
                </c:pt>
                <c:pt idx="28">
                  <c:v>2.0088270000000001</c:v>
                </c:pt>
                <c:pt idx="29">
                  <c:v>1.9739689999999999</c:v>
                </c:pt>
                <c:pt idx="30">
                  <c:v>1.9783790000000001</c:v>
                </c:pt>
                <c:pt idx="31">
                  <c:v>1.9580400000000007</c:v>
                </c:pt>
                <c:pt idx="32">
                  <c:v>1.9698070000000001</c:v>
                </c:pt>
                <c:pt idx="33">
                  <c:v>1.9962160000000007</c:v>
                </c:pt>
                <c:pt idx="34">
                  <c:v>1.9627250000000001</c:v>
                </c:pt>
                <c:pt idx="35">
                  <c:v>1.9323800000000007</c:v>
                </c:pt>
                <c:pt idx="36">
                  <c:v>1.9469580000000006</c:v>
                </c:pt>
                <c:pt idx="37">
                  <c:v>1.892628</c:v>
                </c:pt>
                <c:pt idx="38">
                  <c:v>1.8739539999999999</c:v>
                </c:pt>
                <c:pt idx="39">
                  <c:v>1.8816349999999993</c:v>
                </c:pt>
                <c:pt idx="40">
                  <c:v>1.869003</c:v>
                </c:pt>
                <c:pt idx="41">
                  <c:v>1.8549500000000001</c:v>
                </c:pt>
                <c:pt idx="42">
                  <c:v>1.830214</c:v>
                </c:pt>
                <c:pt idx="43">
                  <c:v>1.830403</c:v>
                </c:pt>
                <c:pt idx="44">
                  <c:v>1.8132009999999998</c:v>
                </c:pt>
                <c:pt idx="45">
                  <c:v>1.7778389999999993</c:v>
                </c:pt>
                <c:pt idx="46">
                  <c:v>1.7655719999999993</c:v>
                </c:pt>
                <c:pt idx="47">
                  <c:v>1.7876939999999992</c:v>
                </c:pt>
                <c:pt idx="48">
                  <c:v>1.792489</c:v>
                </c:pt>
                <c:pt idx="49">
                  <c:v>1.7546850000000001</c:v>
                </c:pt>
                <c:pt idx="50">
                  <c:v>1.7080359999999999</c:v>
                </c:pt>
                <c:pt idx="51">
                  <c:v>1.70885</c:v>
                </c:pt>
                <c:pt idx="52">
                  <c:v>1.7474129999999999</c:v>
                </c:pt>
                <c:pt idx="53">
                  <c:v>1.6960649999999999</c:v>
                </c:pt>
                <c:pt idx="54">
                  <c:v>1.6991830000000001</c:v>
                </c:pt>
                <c:pt idx="55">
                  <c:v>1.6737089999999999</c:v>
                </c:pt>
                <c:pt idx="56">
                  <c:v>1.6603810000000001</c:v>
                </c:pt>
                <c:pt idx="57">
                  <c:v>1.6480060000000001</c:v>
                </c:pt>
                <c:pt idx="58">
                  <c:v>1.659637</c:v>
                </c:pt>
                <c:pt idx="59">
                  <c:v>1.6432259999999999</c:v>
                </c:pt>
                <c:pt idx="60">
                  <c:v>1.63984</c:v>
                </c:pt>
                <c:pt idx="61">
                  <c:v>1.6165419999999999</c:v>
                </c:pt>
                <c:pt idx="62">
                  <c:v>1.5969819999999999</c:v>
                </c:pt>
                <c:pt idx="63">
                  <c:v>1.5795689999999998</c:v>
                </c:pt>
                <c:pt idx="64">
                  <c:v>1.5961650000000001</c:v>
                </c:pt>
                <c:pt idx="65">
                  <c:v>1.5781700000000001</c:v>
                </c:pt>
                <c:pt idx="66">
                  <c:v>1.5526549999999999</c:v>
                </c:pt>
                <c:pt idx="67">
                  <c:v>1.5153139999999998</c:v>
                </c:pt>
                <c:pt idx="68">
                  <c:v>1.514151</c:v>
                </c:pt>
                <c:pt idx="69">
                  <c:v>1.48604</c:v>
                </c:pt>
                <c:pt idx="70">
                  <c:v>1.4957379999999998</c:v>
                </c:pt>
                <c:pt idx="71">
                  <c:v>1.4954139999999998</c:v>
                </c:pt>
                <c:pt idx="72">
                  <c:v>1.5323659999999999</c:v>
                </c:pt>
                <c:pt idx="73">
                  <c:v>1.4750139999999998</c:v>
                </c:pt>
                <c:pt idx="74">
                  <c:v>1.4499509999999998</c:v>
                </c:pt>
                <c:pt idx="75">
                  <c:v>1.454013</c:v>
                </c:pt>
                <c:pt idx="76">
                  <c:v>1.4252489999999998</c:v>
                </c:pt>
                <c:pt idx="77">
                  <c:v>1.4048429999999998</c:v>
                </c:pt>
                <c:pt idx="78">
                  <c:v>1.4244829999999999</c:v>
                </c:pt>
                <c:pt idx="79">
                  <c:v>1.4312349999999994</c:v>
                </c:pt>
                <c:pt idx="80">
                  <c:v>1.4150429999999998</c:v>
                </c:pt>
                <c:pt idx="81">
                  <c:v>1.3889959999999999</c:v>
                </c:pt>
                <c:pt idx="82">
                  <c:v>1.3836269999999993</c:v>
                </c:pt>
                <c:pt idx="83">
                  <c:v>1.37517</c:v>
                </c:pt>
                <c:pt idx="84">
                  <c:v>1.3599299999999994</c:v>
                </c:pt>
                <c:pt idx="85">
                  <c:v>1.3522259999999999</c:v>
                </c:pt>
                <c:pt idx="86">
                  <c:v>1.3676649999999992</c:v>
                </c:pt>
                <c:pt idx="87">
                  <c:v>1.4089019999999994</c:v>
                </c:pt>
                <c:pt idx="88">
                  <c:v>1.358608</c:v>
                </c:pt>
                <c:pt idx="89">
                  <c:v>1.332516</c:v>
                </c:pt>
                <c:pt idx="90">
                  <c:v>1.3289639999999998</c:v>
                </c:pt>
                <c:pt idx="91">
                  <c:v>1.3246570000000006</c:v>
                </c:pt>
                <c:pt idx="92">
                  <c:v>1.3210379999999999</c:v>
                </c:pt>
                <c:pt idx="93">
                  <c:v>1.294414</c:v>
                </c:pt>
                <c:pt idx="94">
                  <c:v>1.2638639999999992</c:v>
                </c:pt>
                <c:pt idx="95">
                  <c:v>1.2694139999999998</c:v>
                </c:pt>
                <c:pt idx="96">
                  <c:v>1.2919329999999998</c:v>
                </c:pt>
                <c:pt idx="97">
                  <c:v>1.2915759999999998</c:v>
                </c:pt>
                <c:pt idx="98">
                  <c:v>1.2460519999999999</c:v>
                </c:pt>
                <c:pt idx="99">
                  <c:v>1.2245789999999999</c:v>
                </c:pt>
                <c:pt idx="100">
                  <c:v>1.2018049999999993</c:v>
                </c:pt>
                <c:pt idx="101">
                  <c:v>1.181027</c:v>
                </c:pt>
                <c:pt idx="102">
                  <c:v>1.1901500000000007</c:v>
                </c:pt>
                <c:pt idx="103">
                  <c:v>1.2272139999999998</c:v>
                </c:pt>
                <c:pt idx="104">
                  <c:v>1.2488649999999992</c:v>
                </c:pt>
                <c:pt idx="105">
                  <c:v>1.2155499999999992</c:v>
                </c:pt>
                <c:pt idx="106">
                  <c:v>1.1699729999999999</c:v>
                </c:pt>
                <c:pt idx="107">
                  <c:v>1.1708639999999999</c:v>
                </c:pt>
                <c:pt idx="108">
                  <c:v>1.148234</c:v>
                </c:pt>
                <c:pt idx="109">
                  <c:v>1.1459309999999998</c:v>
                </c:pt>
                <c:pt idx="110">
                  <c:v>1.167227</c:v>
                </c:pt>
                <c:pt idx="111">
                  <c:v>1.1808170000000007</c:v>
                </c:pt>
                <c:pt idx="112">
                  <c:v>1.1883420000000007</c:v>
                </c:pt>
                <c:pt idx="113">
                  <c:v>1.1523410000000001</c:v>
                </c:pt>
                <c:pt idx="114">
                  <c:v>1.1258520000000001</c:v>
                </c:pt>
                <c:pt idx="115">
                  <c:v>1.110338</c:v>
                </c:pt>
                <c:pt idx="116">
                  <c:v>1.096139</c:v>
                </c:pt>
                <c:pt idx="117">
                  <c:v>1.1178279999999998</c:v>
                </c:pt>
                <c:pt idx="118">
                  <c:v>1.1390020000000001</c:v>
                </c:pt>
                <c:pt idx="119">
                  <c:v>1.1647470000000006</c:v>
                </c:pt>
                <c:pt idx="120">
                  <c:v>1.1256979999999999</c:v>
                </c:pt>
                <c:pt idx="121">
                  <c:v>1.1131239999999998</c:v>
                </c:pt>
                <c:pt idx="122">
                  <c:v>1.080219</c:v>
                </c:pt>
                <c:pt idx="123">
                  <c:v>1.0786389999999999</c:v>
                </c:pt>
                <c:pt idx="124">
                  <c:v>1.0633699999999993</c:v>
                </c:pt>
                <c:pt idx="125">
                  <c:v>1.044038</c:v>
                </c:pt>
                <c:pt idx="126">
                  <c:v>1.0219489999999998</c:v>
                </c:pt>
                <c:pt idx="127">
                  <c:v>1.0494339999999998</c:v>
                </c:pt>
                <c:pt idx="128">
                  <c:v>1.0935759999999999</c:v>
                </c:pt>
                <c:pt idx="129">
                  <c:v>1.0765580000000001</c:v>
                </c:pt>
                <c:pt idx="130">
                  <c:v>1.0311789999999998</c:v>
                </c:pt>
                <c:pt idx="131">
                  <c:v>1.0068949999999994</c:v>
                </c:pt>
                <c:pt idx="132">
                  <c:v>0.99728699999999948</c:v>
                </c:pt>
                <c:pt idx="133">
                  <c:v>0.97960899999999995</c:v>
                </c:pt>
                <c:pt idx="134">
                  <c:v>1.012122</c:v>
                </c:pt>
                <c:pt idx="135">
                  <c:v>1.028206</c:v>
                </c:pt>
                <c:pt idx="136">
                  <c:v>1.0654249999999994</c:v>
                </c:pt>
                <c:pt idx="137">
                  <c:v>1.025685</c:v>
                </c:pt>
                <c:pt idx="138">
                  <c:v>0.993448</c:v>
                </c:pt>
                <c:pt idx="139">
                  <c:v>0.95709000000000033</c:v>
                </c:pt>
                <c:pt idx="140">
                  <c:v>0.94328699999999965</c:v>
                </c:pt>
                <c:pt idx="141">
                  <c:v>0.95662499999999995</c:v>
                </c:pt>
                <c:pt idx="142">
                  <c:v>0.98268999999999962</c:v>
                </c:pt>
                <c:pt idx="143">
                  <c:v>1.0115459999999998</c:v>
                </c:pt>
                <c:pt idx="144">
                  <c:v>1.0054689999999993</c:v>
                </c:pt>
                <c:pt idx="145">
                  <c:v>0.98404199999999997</c:v>
                </c:pt>
                <c:pt idx="146">
                  <c:v>0.94665000000000032</c:v>
                </c:pt>
                <c:pt idx="147">
                  <c:v>0.94017200000000001</c:v>
                </c:pt>
                <c:pt idx="148">
                  <c:v>0.93324300000000004</c:v>
                </c:pt>
                <c:pt idx="149">
                  <c:v>0.95630700000000002</c:v>
                </c:pt>
                <c:pt idx="150">
                  <c:v>0.9802719999999997</c:v>
                </c:pt>
                <c:pt idx="151">
                  <c:v>1.0008489999999999</c:v>
                </c:pt>
                <c:pt idx="152">
                  <c:v>0.97094700000000034</c:v>
                </c:pt>
                <c:pt idx="153">
                  <c:v>0.94352400000000003</c:v>
                </c:pt>
                <c:pt idx="154">
                  <c:v>0.92172600000000005</c:v>
                </c:pt>
                <c:pt idx="155">
                  <c:v>0.91500599999999999</c:v>
                </c:pt>
                <c:pt idx="156">
                  <c:v>0.90251299999999945</c:v>
                </c:pt>
                <c:pt idx="157">
                  <c:v>0.896289</c:v>
                </c:pt>
                <c:pt idx="158">
                  <c:v>0.88683900000000004</c:v>
                </c:pt>
                <c:pt idx="159">
                  <c:v>0.87944599999999995</c:v>
                </c:pt>
                <c:pt idx="160">
                  <c:v>0.87488800000000033</c:v>
                </c:pt>
                <c:pt idx="161">
                  <c:v>0.86994900000000053</c:v>
                </c:pt>
                <c:pt idx="162">
                  <c:v>0.8855219999999997</c:v>
                </c:pt>
                <c:pt idx="163">
                  <c:v>0.90206799999999965</c:v>
                </c:pt>
                <c:pt idx="164">
                  <c:v>0.91885099999999997</c:v>
                </c:pt>
                <c:pt idx="165">
                  <c:v>0.94834200000000002</c:v>
                </c:pt>
                <c:pt idx="166">
                  <c:v>0.97780599999999995</c:v>
                </c:pt>
                <c:pt idx="167">
                  <c:v>0.93959599999999999</c:v>
                </c:pt>
                <c:pt idx="168">
                  <c:v>0.91450799999999965</c:v>
                </c:pt>
                <c:pt idx="169">
                  <c:v>0.89511099999999966</c:v>
                </c:pt>
                <c:pt idx="170">
                  <c:v>0.87076699999999996</c:v>
                </c:pt>
                <c:pt idx="171">
                  <c:v>0.86892700000000034</c:v>
                </c:pt>
                <c:pt idx="172">
                  <c:v>0.85298700000000005</c:v>
                </c:pt>
                <c:pt idx="173">
                  <c:v>0.84928899999999996</c:v>
                </c:pt>
                <c:pt idx="174">
                  <c:v>0.84531199999999962</c:v>
                </c:pt>
                <c:pt idx="175">
                  <c:v>0.84909000000000034</c:v>
                </c:pt>
                <c:pt idx="176">
                  <c:v>0.85193700000000039</c:v>
                </c:pt>
                <c:pt idx="177">
                  <c:v>0.86933199999999999</c:v>
                </c:pt>
                <c:pt idx="178">
                  <c:v>0.88372899999999999</c:v>
                </c:pt>
                <c:pt idx="179">
                  <c:v>0.90334300000000001</c:v>
                </c:pt>
                <c:pt idx="180">
                  <c:v>0.92235500000000004</c:v>
                </c:pt>
                <c:pt idx="181">
                  <c:v>0.94064099999999995</c:v>
                </c:pt>
                <c:pt idx="182">
                  <c:v>0.91043299999999949</c:v>
                </c:pt>
                <c:pt idx="183">
                  <c:v>0.89310500000000004</c:v>
                </c:pt>
                <c:pt idx="184">
                  <c:v>0.870282</c:v>
                </c:pt>
                <c:pt idx="185">
                  <c:v>0.85553599999999996</c:v>
                </c:pt>
                <c:pt idx="186">
                  <c:v>0.84583600000000003</c:v>
                </c:pt>
                <c:pt idx="187">
                  <c:v>0.83909500000000048</c:v>
                </c:pt>
                <c:pt idx="188">
                  <c:v>0.82291800000000004</c:v>
                </c:pt>
                <c:pt idx="189">
                  <c:v>0.81218800000000002</c:v>
                </c:pt>
                <c:pt idx="190">
                  <c:v>0.82832899999999998</c:v>
                </c:pt>
                <c:pt idx="191">
                  <c:v>0.83875299999999997</c:v>
                </c:pt>
                <c:pt idx="192">
                  <c:v>0.85536100000000004</c:v>
                </c:pt>
                <c:pt idx="193">
                  <c:v>0.86851</c:v>
                </c:pt>
                <c:pt idx="194">
                  <c:v>0.88697700000000002</c:v>
                </c:pt>
                <c:pt idx="195">
                  <c:v>0.90302800000000005</c:v>
                </c:pt>
                <c:pt idx="196">
                  <c:v>0.919485</c:v>
                </c:pt>
                <c:pt idx="197">
                  <c:v>0.9015569999999995</c:v>
                </c:pt>
                <c:pt idx="198">
                  <c:v>0.88152299999999939</c:v>
                </c:pt>
                <c:pt idx="199">
                  <c:v>0.85716400000000004</c:v>
                </c:pt>
                <c:pt idx="200">
                  <c:v>0.84945800000000005</c:v>
                </c:pt>
                <c:pt idx="201">
                  <c:v>0.83896300000000001</c:v>
                </c:pt>
                <c:pt idx="202">
                  <c:v>0.82344300000000004</c:v>
                </c:pt>
                <c:pt idx="203">
                  <c:v>0.81788000000000005</c:v>
                </c:pt>
                <c:pt idx="204">
                  <c:v>0.81675900000000035</c:v>
                </c:pt>
                <c:pt idx="205">
                  <c:v>0.82076700000000002</c:v>
                </c:pt>
                <c:pt idx="206">
                  <c:v>0.83080100000000034</c:v>
                </c:pt>
                <c:pt idx="207">
                  <c:v>0.84100799999999998</c:v>
                </c:pt>
                <c:pt idx="208">
                  <c:v>0.85303099999999998</c:v>
                </c:pt>
                <c:pt idx="209">
                  <c:v>0.86342799999999997</c:v>
                </c:pt>
                <c:pt idx="210">
                  <c:v>0.89054500000000003</c:v>
                </c:pt>
                <c:pt idx="211">
                  <c:v>0.89714099999999997</c:v>
                </c:pt>
                <c:pt idx="212">
                  <c:v>0.88578900000000005</c:v>
                </c:pt>
                <c:pt idx="213">
                  <c:v>0.85891799999999996</c:v>
                </c:pt>
                <c:pt idx="214">
                  <c:v>0.84845300000000001</c:v>
                </c:pt>
                <c:pt idx="215">
                  <c:v>0.83484400000000036</c:v>
                </c:pt>
                <c:pt idx="216">
                  <c:v>0.82642700000000002</c:v>
                </c:pt>
                <c:pt idx="217">
                  <c:v>0.81859899999999997</c:v>
                </c:pt>
                <c:pt idx="218">
                  <c:v>0.81323599999999996</c:v>
                </c:pt>
                <c:pt idx="219">
                  <c:v>0.80104299999999962</c:v>
                </c:pt>
              </c:numCache>
            </c:numRef>
          </c:yVal>
          <c:smooth val="1"/>
        </c:ser>
        <c:axId val="86102784"/>
        <c:axId val="86104320"/>
      </c:scatterChart>
      <c:valAx>
        <c:axId val="86102784"/>
        <c:scaling>
          <c:orientation val="minMax"/>
          <c:max val="8000"/>
          <c:min val="1000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400"/>
            </a:pPr>
            <a:endParaRPr lang="en-US"/>
          </a:p>
        </c:txPr>
        <c:crossAx val="86104320"/>
        <c:crosses val="autoZero"/>
        <c:crossBetween val="midCat"/>
      </c:valAx>
      <c:valAx>
        <c:axId val="86104320"/>
        <c:scaling>
          <c:orientation val="minMax"/>
          <c:max val="1.6"/>
          <c:min val="0.60000000000000064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6102784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sz="1800"/>
          </a:pPr>
          <a:endParaRPr lang="en-US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scatterChart>
        <c:scatterStyle val="smoothMarker"/>
        <c:ser>
          <c:idx val="1"/>
          <c:order val="0"/>
          <c:tx>
            <c:v>Nokia L</c:v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'BLER-2'!$B$1103:$B$1322</c:f>
              <c:numCache>
                <c:formatCode>General</c:formatCode>
                <c:ptCount val="220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6208</c:v>
                </c:pt>
                <c:pt idx="189">
                  <c:v>6272</c:v>
                </c:pt>
                <c:pt idx="190">
                  <c:v>6336</c:v>
                </c:pt>
                <c:pt idx="191">
                  <c:v>6400</c:v>
                </c:pt>
                <c:pt idx="192">
                  <c:v>6464</c:v>
                </c:pt>
                <c:pt idx="193">
                  <c:v>6528</c:v>
                </c:pt>
                <c:pt idx="194">
                  <c:v>6592</c:v>
                </c:pt>
                <c:pt idx="195">
                  <c:v>6656</c:v>
                </c:pt>
                <c:pt idx="196">
                  <c:v>6720</c:v>
                </c:pt>
                <c:pt idx="197">
                  <c:v>6784</c:v>
                </c:pt>
                <c:pt idx="198">
                  <c:v>6848</c:v>
                </c:pt>
                <c:pt idx="199">
                  <c:v>6912</c:v>
                </c:pt>
                <c:pt idx="200">
                  <c:v>6976</c:v>
                </c:pt>
                <c:pt idx="201">
                  <c:v>7040</c:v>
                </c:pt>
                <c:pt idx="202">
                  <c:v>7104</c:v>
                </c:pt>
                <c:pt idx="203">
                  <c:v>7168</c:v>
                </c:pt>
                <c:pt idx="204">
                  <c:v>7232</c:v>
                </c:pt>
                <c:pt idx="205">
                  <c:v>7296</c:v>
                </c:pt>
                <c:pt idx="206">
                  <c:v>7360</c:v>
                </c:pt>
                <c:pt idx="207">
                  <c:v>7424</c:v>
                </c:pt>
                <c:pt idx="208">
                  <c:v>7488</c:v>
                </c:pt>
                <c:pt idx="209">
                  <c:v>7552</c:v>
                </c:pt>
                <c:pt idx="210">
                  <c:v>7616</c:v>
                </c:pt>
                <c:pt idx="211">
                  <c:v>7680</c:v>
                </c:pt>
                <c:pt idx="212">
                  <c:v>7744</c:v>
                </c:pt>
                <c:pt idx="213">
                  <c:v>7808</c:v>
                </c:pt>
                <c:pt idx="214">
                  <c:v>7872</c:v>
                </c:pt>
                <c:pt idx="215">
                  <c:v>7936</c:v>
                </c:pt>
                <c:pt idx="216">
                  <c:v>8000</c:v>
                </c:pt>
                <c:pt idx="217">
                  <c:v>8064</c:v>
                </c:pt>
                <c:pt idx="218">
                  <c:v>8128</c:v>
                </c:pt>
                <c:pt idx="219">
                  <c:v>8192</c:v>
                </c:pt>
              </c:numCache>
            </c:numRef>
          </c:xVal>
          <c:yVal>
            <c:numRef>
              <c:f>'BLER-2'!$C$1103:$C$1322</c:f>
              <c:numCache>
                <c:formatCode>General</c:formatCode>
                <c:ptCount val="220"/>
                <c:pt idx="0">
                  <c:v>8.4521020000000053</c:v>
                </c:pt>
                <c:pt idx="1">
                  <c:v>7.7964960000000003</c:v>
                </c:pt>
                <c:pt idx="2">
                  <c:v>7.7545049999999955</c:v>
                </c:pt>
                <c:pt idx="3">
                  <c:v>7.5244579999999956</c:v>
                </c:pt>
                <c:pt idx="4">
                  <c:v>7.3643119999999955</c:v>
                </c:pt>
                <c:pt idx="5">
                  <c:v>7.4005139999999985</c:v>
                </c:pt>
                <c:pt idx="6">
                  <c:v>7.2330800000000002</c:v>
                </c:pt>
                <c:pt idx="7">
                  <c:v>7.1654219999999977</c:v>
                </c:pt>
                <c:pt idx="8">
                  <c:v>7.1695189999999966</c:v>
                </c:pt>
                <c:pt idx="9">
                  <c:v>7.0260579999999973</c:v>
                </c:pt>
                <c:pt idx="10">
                  <c:v>7.0092189999999999</c:v>
                </c:pt>
                <c:pt idx="11">
                  <c:v>6.9242559999999971</c:v>
                </c:pt>
                <c:pt idx="12">
                  <c:v>6.8968230000000004</c:v>
                </c:pt>
                <c:pt idx="13">
                  <c:v>6.8739650000000001</c:v>
                </c:pt>
                <c:pt idx="14">
                  <c:v>6.8611019999999971</c:v>
                </c:pt>
                <c:pt idx="15">
                  <c:v>6.8285079999999967</c:v>
                </c:pt>
                <c:pt idx="16">
                  <c:v>6.7816200000000029</c:v>
                </c:pt>
                <c:pt idx="17">
                  <c:v>6.720551999999997</c:v>
                </c:pt>
                <c:pt idx="18">
                  <c:v>6.6686569999999969</c:v>
                </c:pt>
                <c:pt idx="19">
                  <c:v>6.6199879999999967</c:v>
                </c:pt>
                <c:pt idx="20">
                  <c:v>6.5994919999999997</c:v>
                </c:pt>
                <c:pt idx="21">
                  <c:v>6.569617</c:v>
                </c:pt>
                <c:pt idx="22">
                  <c:v>6.5322509999999996</c:v>
                </c:pt>
                <c:pt idx="23">
                  <c:v>6.559304</c:v>
                </c:pt>
                <c:pt idx="24">
                  <c:v>6.4558489999999997</c:v>
                </c:pt>
                <c:pt idx="25">
                  <c:v>6.4903500000000003</c:v>
                </c:pt>
                <c:pt idx="26">
                  <c:v>6.4427490000000027</c:v>
                </c:pt>
                <c:pt idx="27">
                  <c:v>6.3506130000000001</c:v>
                </c:pt>
                <c:pt idx="28">
                  <c:v>6.3718120000000003</c:v>
                </c:pt>
                <c:pt idx="29">
                  <c:v>6.3890320000000003</c:v>
                </c:pt>
                <c:pt idx="30">
                  <c:v>6.3494539999999997</c:v>
                </c:pt>
                <c:pt idx="31">
                  <c:v>6.3470869999999966</c:v>
                </c:pt>
                <c:pt idx="32">
                  <c:v>6.3080109999999969</c:v>
                </c:pt>
                <c:pt idx="33">
                  <c:v>6.3186970000000002</c:v>
                </c:pt>
                <c:pt idx="34">
                  <c:v>6.3120239999999974</c:v>
                </c:pt>
                <c:pt idx="35">
                  <c:v>6.2760879999999997</c:v>
                </c:pt>
                <c:pt idx="36">
                  <c:v>6.2662940000000003</c:v>
                </c:pt>
                <c:pt idx="37">
                  <c:v>6.2623099999999985</c:v>
                </c:pt>
                <c:pt idx="38">
                  <c:v>6.2468659999999998</c:v>
                </c:pt>
                <c:pt idx="39">
                  <c:v>6.1911559999999968</c:v>
                </c:pt>
                <c:pt idx="40">
                  <c:v>6.2487750000000002</c:v>
                </c:pt>
                <c:pt idx="41">
                  <c:v>6.1967499999999998</c:v>
                </c:pt>
                <c:pt idx="42">
                  <c:v>6.1605099999999968</c:v>
                </c:pt>
                <c:pt idx="43">
                  <c:v>6.1680349999999944</c:v>
                </c:pt>
                <c:pt idx="44">
                  <c:v>6.133975999999997</c:v>
                </c:pt>
                <c:pt idx="45">
                  <c:v>6.1493409999999997</c:v>
                </c:pt>
                <c:pt idx="46">
                  <c:v>6.1280869999999945</c:v>
                </c:pt>
                <c:pt idx="47">
                  <c:v>6.1096500000000002</c:v>
                </c:pt>
                <c:pt idx="48">
                  <c:v>6.113940999999997</c:v>
                </c:pt>
                <c:pt idx="49">
                  <c:v>6.1126039999999975</c:v>
                </c:pt>
                <c:pt idx="50">
                  <c:v>6.0912290000000029</c:v>
                </c:pt>
                <c:pt idx="51">
                  <c:v>6.094792</c:v>
                </c:pt>
                <c:pt idx="52">
                  <c:v>6.0820539999999985</c:v>
                </c:pt>
                <c:pt idx="53">
                  <c:v>6.0772469999999998</c:v>
                </c:pt>
                <c:pt idx="54">
                  <c:v>6.0726079999999998</c:v>
                </c:pt>
                <c:pt idx="55">
                  <c:v>6.0772940000000002</c:v>
                </c:pt>
                <c:pt idx="56">
                  <c:v>6.0310720000000027</c:v>
                </c:pt>
                <c:pt idx="57">
                  <c:v>6.0375449999999971</c:v>
                </c:pt>
                <c:pt idx="58">
                  <c:v>6.0268259999999971</c:v>
                </c:pt>
                <c:pt idx="59">
                  <c:v>6.0260869999999978</c:v>
                </c:pt>
                <c:pt idx="60">
                  <c:v>6.0207620000000004</c:v>
                </c:pt>
                <c:pt idx="61">
                  <c:v>5.9732250000000029</c:v>
                </c:pt>
                <c:pt idx="62">
                  <c:v>5.9708209999999999</c:v>
                </c:pt>
                <c:pt idx="63">
                  <c:v>5.9402260000000027</c:v>
                </c:pt>
                <c:pt idx="64">
                  <c:v>5.9791379999999998</c:v>
                </c:pt>
                <c:pt idx="65">
                  <c:v>5.9536049999999996</c:v>
                </c:pt>
                <c:pt idx="66">
                  <c:v>5.949728000000003</c:v>
                </c:pt>
                <c:pt idx="67">
                  <c:v>5.916915999999997</c:v>
                </c:pt>
                <c:pt idx="68">
                  <c:v>5.8943789999999971</c:v>
                </c:pt>
                <c:pt idx="69">
                  <c:v>5.8692349999999971</c:v>
                </c:pt>
                <c:pt idx="70">
                  <c:v>5.8435559999999978</c:v>
                </c:pt>
                <c:pt idx="71">
                  <c:v>5.8716690000000042</c:v>
                </c:pt>
                <c:pt idx="72">
                  <c:v>5.8439589999999972</c:v>
                </c:pt>
                <c:pt idx="73">
                  <c:v>5.8304450000000001</c:v>
                </c:pt>
                <c:pt idx="74">
                  <c:v>5.8361679999999998</c:v>
                </c:pt>
                <c:pt idx="75">
                  <c:v>5.8317090000000027</c:v>
                </c:pt>
                <c:pt idx="76">
                  <c:v>5.8381109999999969</c:v>
                </c:pt>
                <c:pt idx="77">
                  <c:v>5.8182929999999997</c:v>
                </c:pt>
                <c:pt idx="78">
                  <c:v>5.802028</c:v>
                </c:pt>
                <c:pt idx="79">
                  <c:v>5.8097820000000002</c:v>
                </c:pt>
                <c:pt idx="80">
                  <c:v>5.7746979999999999</c:v>
                </c:pt>
                <c:pt idx="81">
                  <c:v>5.7905839999999973</c:v>
                </c:pt>
                <c:pt idx="82">
                  <c:v>5.7827999999999999</c:v>
                </c:pt>
                <c:pt idx="83">
                  <c:v>5.7641369999999945</c:v>
                </c:pt>
                <c:pt idx="84">
                  <c:v>5.7149949999999956</c:v>
                </c:pt>
                <c:pt idx="85">
                  <c:v>5.7326769999999998</c:v>
                </c:pt>
                <c:pt idx="86">
                  <c:v>5.7163599999999999</c:v>
                </c:pt>
                <c:pt idx="87">
                  <c:v>5.7055159999999967</c:v>
                </c:pt>
                <c:pt idx="88">
                  <c:v>5.695468</c:v>
                </c:pt>
                <c:pt idx="89">
                  <c:v>5.6958859999999945</c:v>
                </c:pt>
                <c:pt idx="90">
                  <c:v>5.7035479999999996</c:v>
                </c:pt>
                <c:pt idx="91">
                  <c:v>5.6901809999999946</c:v>
                </c:pt>
                <c:pt idx="92">
                  <c:v>5.6758490000000004</c:v>
                </c:pt>
                <c:pt idx="93">
                  <c:v>5.669946999999997</c:v>
                </c:pt>
                <c:pt idx="94">
                  <c:v>5.6702459999999997</c:v>
                </c:pt>
                <c:pt idx="95">
                  <c:v>5.672447</c:v>
                </c:pt>
                <c:pt idx="96">
                  <c:v>5.6421149999999951</c:v>
                </c:pt>
                <c:pt idx="97">
                  <c:v>5.6356590000000004</c:v>
                </c:pt>
                <c:pt idx="98">
                  <c:v>5.6282539999999974</c:v>
                </c:pt>
                <c:pt idx="99">
                  <c:v>5.6269859999999943</c:v>
                </c:pt>
                <c:pt idx="100">
                  <c:v>5.6281889999999946</c:v>
                </c:pt>
                <c:pt idx="101">
                  <c:v>5.5961270000000001</c:v>
                </c:pt>
                <c:pt idx="102">
                  <c:v>5.5694610000000004</c:v>
                </c:pt>
                <c:pt idx="103">
                  <c:v>5.5541019999999968</c:v>
                </c:pt>
                <c:pt idx="104">
                  <c:v>5.5636910000000004</c:v>
                </c:pt>
                <c:pt idx="105">
                  <c:v>5.5472919999999997</c:v>
                </c:pt>
                <c:pt idx="106">
                  <c:v>5.5472359999999972</c:v>
                </c:pt>
                <c:pt idx="107">
                  <c:v>5.5500569999999971</c:v>
                </c:pt>
                <c:pt idx="108">
                  <c:v>5.5698159999999968</c:v>
                </c:pt>
                <c:pt idx="109">
                  <c:v>5.560381999999997</c:v>
                </c:pt>
                <c:pt idx="110">
                  <c:v>5.5387320000000004</c:v>
                </c:pt>
                <c:pt idx="111">
                  <c:v>5.5223889999999978</c:v>
                </c:pt>
                <c:pt idx="112">
                  <c:v>5.5097360000000002</c:v>
                </c:pt>
                <c:pt idx="113">
                  <c:v>5.5164159999999978</c:v>
                </c:pt>
                <c:pt idx="114">
                  <c:v>5.5101439999999995</c:v>
                </c:pt>
                <c:pt idx="115">
                  <c:v>5.4999180000000001</c:v>
                </c:pt>
                <c:pt idx="116">
                  <c:v>5.4899730000000027</c:v>
                </c:pt>
                <c:pt idx="117">
                  <c:v>5.4580190000000002</c:v>
                </c:pt>
                <c:pt idx="118">
                  <c:v>5.4653109999999971</c:v>
                </c:pt>
                <c:pt idx="119">
                  <c:v>5.4557019999999996</c:v>
                </c:pt>
                <c:pt idx="120">
                  <c:v>5.4469649999999996</c:v>
                </c:pt>
                <c:pt idx="121">
                  <c:v>5.4496320000000029</c:v>
                </c:pt>
                <c:pt idx="122">
                  <c:v>5.4418949999999997</c:v>
                </c:pt>
                <c:pt idx="123">
                  <c:v>5.4505420000000004</c:v>
                </c:pt>
                <c:pt idx="124">
                  <c:v>5.4500799999999998</c:v>
                </c:pt>
                <c:pt idx="125">
                  <c:v>5.4282859999999973</c:v>
                </c:pt>
                <c:pt idx="126">
                  <c:v>5.4168789999999998</c:v>
                </c:pt>
                <c:pt idx="127">
                  <c:v>5.4100080000000004</c:v>
                </c:pt>
                <c:pt idx="128">
                  <c:v>5.3822630000000027</c:v>
                </c:pt>
                <c:pt idx="129">
                  <c:v>5.3807559999999972</c:v>
                </c:pt>
                <c:pt idx="130">
                  <c:v>5.3763000000000014</c:v>
                </c:pt>
                <c:pt idx="131">
                  <c:v>5.401554</c:v>
                </c:pt>
                <c:pt idx="132">
                  <c:v>5.382898</c:v>
                </c:pt>
                <c:pt idx="133">
                  <c:v>5.3810190000000002</c:v>
                </c:pt>
                <c:pt idx="134">
                  <c:v>5.3638009999999969</c:v>
                </c:pt>
                <c:pt idx="135">
                  <c:v>5.3456520000000003</c:v>
                </c:pt>
                <c:pt idx="136">
                  <c:v>5.343505999999997</c:v>
                </c:pt>
                <c:pt idx="137">
                  <c:v>5.3369590000000002</c:v>
                </c:pt>
                <c:pt idx="138">
                  <c:v>5.3468030000000004</c:v>
                </c:pt>
                <c:pt idx="139">
                  <c:v>5.3300710000000002</c:v>
                </c:pt>
                <c:pt idx="140">
                  <c:v>5.3283299999999985</c:v>
                </c:pt>
                <c:pt idx="141">
                  <c:v>5.3275799999999958</c:v>
                </c:pt>
                <c:pt idx="142">
                  <c:v>5.3145939999999969</c:v>
                </c:pt>
                <c:pt idx="143">
                  <c:v>5.3214749999999977</c:v>
                </c:pt>
                <c:pt idx="144">
                  <c:v>5.3000119999999971</c:v>
                </c:pt>
                <c:pt idx="145">
                  <c:v>5.2982139999999998</c:v>
                </c:pt>
                <c:pt idx="146">
                  <c:v>5.2939109999999969</c:v>
                </c:pt>
                <c:pt idx="147">
                  <c:v>5.3008299999999995</c:v>
                </c:pt>
                <c:pt idx="148">
                  <c:v>5.3091569999999972</c:v>
                </c:pt>
                <c:pt idx="149">
                  <c:v>5.2947499999999996</c:v>
                </c:pt>
                <c:pt idx="150">
                  <c:v>5.2737500000000024</c:v>
                </c:pt>
                <c:pt idx="151">
                  <c:v>5.2701969999999996</c:v>
                </c:pt>
                <c:pt idx="152">
                  <c:v>5.2652469999999996</c:v>
                </c:pt>
                <c:pt idx="153">
                  <c:v>5.276116</c:v>
                </c:pt>
                <c:pt idx="154">
                  <c:v>5.2704529999999998</c:v>
                </c:pt>
                <c:pt idx="155">
                  <c:v>5.2667120000000001</c:v>
                </c:pt>
                <c:pt idx="156">
                  <c:v>5.279302000000003</c:v>
                </c:pt>
                <c:pt idx="157">
                  <c:v>5.2714400000000028</c:v>
                </c:pt>
                <c:pt idx="158">
                  <c:v>5.2603679999999997</c:v>
                </c:pt>
                <c:pt idx="159">
                  <c:v>5.2558169999999977</c:v>
                </c:pt>
                <c:pt idx="160">
                  <c:v>5.255592</c:v>
                </c:pt>
                <c:pt idx="161">
                  <c:v>5.2555039999999975</c:v>
                </c:pt>
                <c:pt idx="162">
                  <c:v>5.2465809999999973</c:v>
                </c:pt>
                <c:pt idx="163">
                  <c:v>5.2395290000000028</c:v>
                </c:pt>
                <c:pt idx="164">
                  <c:v>5.2426589999999997</c:v>
                </c:pt>
                <c:pt idx="165">
                  <c:v>5.2285349999999946</c:v>
                </c:pt>
                <c:pt idx="166">
                  <c:v>5.2272939999999997</c:v>
                </c:pt>
                <c:pt idx="167">
                  <c:v>5.226089</c:v>
                </c:pt>
                <c:pt idx="168">
                  <c:v>5.2144279999999972</c:v>
                </c:pt>
                <c:pt idx="169">
                  <c:v>5.2164139999999986</c:v>
                </c:pt>
                <c:pt idx="170">
                  <c:v>5.2165549999999969</c:v>
                </c:pt>
                <c:pt idx="171">
                  <c:v>5.2262789999999999</c:v>
                </c:pt>
                <c:pt idx="172">
                  <c:v>5.2339060000000002</c:v>
                </c:pt>
                <c:pt idx="173">
                  <c:v>5.2264539999999995</c:v>
                </c:pt>
                <c:pt idx="174">
                  <c:v>5.225225</c:v>
                </c:pt>
                <c:pt idx="175">
                  <c:v>5.2228809999999957</c:v>
                </c:pt>
                <c:pt idx="176">
                  <c:v>5.2214419999999997</c:v>
                </c:pt>
                <c:pt idx="177">
                  <c:v>5.2135720000000001</c:v>
                </c:pt>
                <c:pt idx="178">
                  <c:v>5.2101559999999969</c:v>
                </c:pt>
                <c:pt idx="179">
                  <c:v>5.2114900000000004</c:v>
                </c:pt>
                <c:pt idx="180">
                  <c:v>5.2030070000000004</c:v>
                </c:pt>
                <c:pt idx="181">
                  <c:v>5.1980509999999978</c:v>
                </c:pt>
                <c:pt idx="182">
                  <c:v>5.207687</c:v>
                </c:pt>
                <c:pt idx="183">
                  <c:v>5.204437999999997</c:v>
                </c:pt>
                <c:pt idx="184">
                  <c:v>5.1931119999999966</c:v>
                </c:pt>
                <c:pt idx="185">
                  <c:v>5.1991420000000002</c:v>
                </c:pt>
                <c:pt idx="186">
                  <c:v>5.1961939999999975</c:v>
                </c:pt>
                <c:pt idx="187">
                  <c:v>5.1902030000000003</c:v>
                </c:pt>
                <c:pt idx="188">
                  <c:v>5.1902910000000002</c:v>
                </c:pt>
                <c:pt idx="189">
                  <c:v>5.1879429999999971</c:v>
                </c:pt>
                <c:pt idx="190">
                  <c:v>5.1802799999999998</c:v>
                </c:pt>
                <c:pt idx="191">
                  <c:v>5.1807829999999973</c:v>
                </c:pt>
                <c:pt idx="192">
                  <c:v>5.1810879999999973</c:v>
                </c:pt>
                <c:pt idx="193">
                  <c:v>5.1755789999999973</c:v>
                </c:pt>
                <c:pt idx="194">
                  <c:v>5.1751290000000001</c:v>
                </c:pt>
                <c:pt idx="195">
                  <c:v>5.1671389999999944</c:v>
                </c:pt>
                <c:pt idx="196">
                  <c:v>5.1691189999999967</c:v>
                </c:pt>
                <c:pt idx="197">
                  <c:v>5.1688509999999956</c:v>
                </c:pt>
                <c:pt idx="198">
                  <c:v>5.1688389999999966</c:v>
                </c:pt>
                <c:pt idx="199">
                  <c:v>5.1636509999999971</c:v>
                </c:pt>
                <c:pt idx="200">
                  <c:v>5.1691759999999967</c:v>
                </c:pt>
                <c:pt idx="201">
                  <c:v>5.1581089999999969</c:v>
                </c:pt>
                <c:pt idx="202">
                  <c:v>5.161546999999997</c:v>
                </c:pt>
                <c:pt idx="203">
                  <c:v>5.1644579999999944</c:v>
                </c:pt>
                <c:pt idx="204">
                  <c:v>5.1775779999999969</c:v>
                </c:pt>
                <c:pt idx="205">
                  <c:v>5.1778039999999974</c:v>
                </c:pt>
                <c:pt idx="206">
                  <c:v>5.1746590000000001</c:v>
                </c:pt>
                <c:pt idx="207">
                  <c:v>5.1598920000000001</c:v>
                </c:pt>
                <c:pt idx="208">
                  <c:v>5.1604019999999977</c:v>
                </c:pt>
                <c:pt idx="209">
                  <c:v>5.1528949999999956</c:v>
                </c:pt>
                <c:pt idx="210">
                  <c:v>5.1433210000000003</c:v>
                </c:pt>
                <c:pt idx="211">
                  <c:v>5.1479509999999946</c:v>
                </c:pt>
                <c:pt idx="212">
                  <c:v>5.1451929999999972</c:v>
                </c:pt>
                <c:pt idx="213">
                  <c:v>5.1492979999999999</c:v>
                </c:pt>
                <c:pt idx="214">
                  <c:v>5.1402609999999997</c:v>
                </c:pt>
                <c:pt idx="215">
                  <c:v>5.1426859999999968</c:v>
                </c:pt>
                <c:pt idx="216">
                  <c:v>5.1471189999999956</c:v>
                </c:pt>
                <c:pt idx="217">
                  <c:v>5.1436960000000003</c:v>
                </c:pt>
                <c:pt idx="218">
                  <c:v>5.143074999999997</c:v>
                </c:pt>
                <c:pt idx="219">
                  <c:v>5.1416529999999998</c:v>
                </c:pt>
              </c:numCache>
            </c:numRef>
          </c:yVal>
          <c:smooth val="1"/>
        </c:ser>
        <c:ser>
          <c:idx val="2"/>
          <c:order val="1"/>
          <c:tx>
            <c:v>Ericsson BG1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'BLER-2'!$M$3:$M$206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'BLER-2'!$N$1023:$N$1226</c:f>
              <c:numCache>
                <c:formatCode>General</c:formatCode>
                <c:ptCount val="204"/>
                <c:pt idx="1">
                  <c:v>10.3276</c:v>
                </c:pt>
                <c:pt idx="2">
                  <c:v>8.4185100000000013</c:v>
                </c:pt>
                <c:pt idx="3">
                  <c:v>8.3256500000000067</c:v>
                </c:pt>
                <c:pt idx="4">
                  <c:v>7.6976999999999975</c:v>
                </c:pt>
                <c:pt idx="5">
                  <c:v>7.4902300000000004</c:v>
                </c:pt>
                <c:pt idx="6">
                  <c:v>7.4510899999999998</c:v>
                </c:pt>
                <c:pt idx="7">
                  <c:v>7.3361200000000002</c:v>
                </c:pt>
                <c:pt idx="8">
                  <c:v>7.3075799999999971</c:v>
                </c:pt>
                <c:pt idx="9">
                  <c:v>7.2089099999999995</c:v>
                </c:pt>
                <c:pt idx="10">
                  <c:v>7.1587099999999975</c:v>
                </c:pt>
                <c:pt idx="11">
                  <c:v>7.1173199999999968</c:v>
                </c:pt>
                <c:pt idx="12">
                  <c:v>7.0499599999999996</c:v>
                </c:pt>
                <c:pt idx="13">
                  <c:v>6.9815800000000001</c:v>
                </c:pt>
                <c:pt idx="14">
                  <c:v>6.9431599999999998</c:v>
                </c:pt>
                <c:pt idx="15">
                  <c:v>6.8603899999999971</c:v>
                </c:pt>
                <c:pt idx="16">
                  <c:v>6.8009299999999975</c:v>
                </c:pt>
                <c:pt idx="17">
                  <c:v>6.8323799999999997</c:v>
                </c:pt>
                <c:pt idx="18">
                  <c:v>6.8083299999999998</c:v>
                </c:pt>
                <c:pt idx="19">
                  <c:v>6.7554099999999995</c:v>
                </c:pt>
                <c:pt idx="20">
                  <c:v>6.6735099999999985</c:v>
                </c:pt>
                <c:pt idx="21">
                  <c:v>6.7163300000000001</c:v>
                </c:pt>
                <c:pt idx="22">
                  <c:v>6.7048499999999995</c:v>
                </c:pt>
                <c:pt idx="23">
                  <c:v>6.6754999999999995</c:v>
                </c:pt>
                <c:pt idx="24">
                  <c:v>6.6848899999999967</c:v>
                </c:pt>
                <c:pt idx="25">
                  <c:v>6.6757999999999997</c:v>
                </c:pt>
                <c:pt idx="26">
                  <c:v>6.6586400000000001</c:v>
                </c:pt>
                <c:pt idx="27">
                  <c:v>6.65306</c:v>
                </c:pt>
                <c:pt idx="28">
                  <c:v>6.5668299999999995</c:v>
                </c:pt>
                <c:pt idx="29">
                  <c:v>6.5225699999999973</c:v>
                </c:pt>
                <c:pt idx="30">
                  <c:v>6.4817400000000029</c:v>
                </c:pt>
                <c:pt idx="31">
                  <c:v>6.5182900000000004</c:v>
                </c:pt>
                <c:pt idx="32">
                  <c:v>6.4986700000000024</c:v>
                </c:pt>
                <c:pt idx="33">
                  <c:v>6.5182000000000002</c:v>
                </c:pt>
                <c:pt idx="34">
                  <c:v>6.4891399999999999</c:v>
                </c:pt>
                <c:pt idx="35">
                  <c:v>6.528419999999997</c:v>
                </c:pt>
                <c:pt idx="36">
                  <c:v>6.4173900000000001</c:v>
                </c:pt>
                <c:pt idx="37">
                  <c:v>6.3948299999999971</c:v>
                </c:pt>
                <c:pt idx="38">
                  <c:v>6.3979199999999956</c:v>
                </c:pt>
                <c:pt idx="39">
                  <c:v>6.3979099999999969</c:v>
                </c:pt>
                <c:pt idx="40">
                  <c:v>6.4022300000000003</c:v>
                </c:pt>
                <c:pt idx="41">
                  <c:v>6.3408099999999985</c:v>
                </c:pt>
                <c:pt idx="42">
                  <c:v>6.3364000000000003</c:v>
                </c:pt>
                <c:pt idx="43">
                  <c:v>6.3863899999999996</c:v>
                </c:pt>
                <c:pt idx="44">
                  <c:v>6.2982100000000001</c:v>
                </c:pt>
                <c:pt idx="45">
                  <c:v>6.3057799999999995</c:v>
                </c:pt>
                <c:pt idx="46">
                  <c:v>6.3436899999999996</c:v>
                </c:pt>
                <c:pt idx="47">
                  <c:v>6.3220699999999974</c:v>
                </c:pt>
                <c:pt idx="48">
                  <c:v>6.3580099999999975</c:v>
                </c:pt>
                <c:pt idx="49">
                  <c:v>6.3407099999999996</c:v>
                </c:pt>
                <c:pt idx="50">
                  <c:v>6.3150699999999995</c:v>
                </c:pt>
                <c:pt idx="51">
                  <c:v>6.3345799999999972</c:v>
                </c:pt>
                <c:pt idx="52">
                  <c:v>6.1847299999999974</c:v>
                </c:pt>
                <c:pt idx="53">
                  <c:v>6.2204999999999995</c:v>
                </c:pt>
                <c:pt idx="54">
                  <c:v>6.1789299999999985</c:v>
                </c:pt>
                <c:pt idx="55">
                  <c:v>6.1836200000000003</c:v>
                </c:pt>
                <c:pt idx="56">
                  <c:v>6.2506500000000003</c:v>
                </c:pt>
                <c:pt idx="57">
                  <c:v>6.2702300000000024</c:v>
                </c:pt>
                <c:pt idx="58">
                  <c:v>6.2483899999999997</c:v>
                </c:pt>
                <c:pt idx="59">
                  <c:v>6.2819000000000003</c:v>
                </c:pt>
                <c:pt idx="60">
                  <c:v>6.1837600000000004</c:v>
                </c:pt>
                <c:pt idx="61">
                  <c:v>6.1543099999999971</c:v>
                </c:pt>
                <c:pt idx="62">
                  <c:v>6.1435799999999974</c:v>
                </c:pt>
                <c:pt idx="63">
                  <c:v>6.154429999999997</c:v>
                </c:pt>
                <c:pt idx="64">
                  <c:v>6.1270099999999967</c:v>
                </c:pt>
                <c:pt idx="65">
                  <c:v>6.1675799999999956</c:v>
                </c:pt>
                <c:pt idx="66">
                  <c:v>6.1669499999999973</c:v>
                </c:pt>
                <c:pt idx="67">
                  <c:v>6.1937199999999972</c:v>
                </c:pt>
                <c:pt idx="68">
                  <c:v>6.1517600000000003</c:v>
                </c:pt>
                <c:pt idx="69">
                  <c:v>6.1327199999999973</c:v>
                </c:pt>
                <c:pt idx="70">
                  <c:v>6.1018400000000002</c:v>
                </c:pt>
                <c:pt idx="71">
                  <c:v>6.1078499999999973</c:v>
                </c:pt>
                <c:pt idx="72">
                  <c:v>6.0819299999999998</c:v>
                </c:pt>
                <c:pt idx="73">
                  <c:v>6.0561199999999973</c:v>
                </c:pt>
                <c:pt idx="74">
                  <c:v>6.084889999999997</c:v>
                </c:pt>
                <c:pt idx="75">
                  <c:v>6.0834799999999998</c:v>
                </c:pt>
                <c:pt idx="76">
                  <c:v>5.9860300000000004</c:v>
                </c:pt>
                <c:pt idx="77">
                  <c:v>6.00312</c:v>
                </c:pt>
                <c:pt idx="78">
                  <c:v>5.9662600000000028</c:v>
                </c:pt>
                <c:pt idx="79">
                  <c:v>5.9662199999999999</c:v>
                </c:pt>
                <c:pt idx="80">
                  <c:v>5.967959999999997</c:v>
                </c:pt>
                <c:pt idx="81">
                  <c:v>5.9456199999999999</c:v>
                </c:pt>
                <c:pt idx="82">
                  <c:v>5.89377</c:v>
                </c:pt>
                <c:pt idx="83">
                  <c:v>5.8817000000000004</c:v>
                </c:pt>
                <c:pt idx="84">
                  <c:v>5.8752899999999997</c:v>
                </c:pt>
                <c:pt idx="85">
                  <c:v>5.8763300000000003</c:v>
                </c:pt>
                <c:pt idx="86">
                  <c:v>5.8620299999999972</c:v>
                </c:pt>
                <c:pt idx="87">
                  <c:v>5.8369099999999996</c:v>
                </c:pt>
                <c:pt idx="88">
                  <c:v>5.8964699999999999</c:v>
                </c:pt>
                <c:pt idx="90">
                  <c:v>5.9120699999999999</c:v>
                </c:pt>
                <c:pt idx="91">
                  <c:v>5.9045499999999995</c:v>
                </c:pt>
                <c:pt idx="92">
                  <c:v>5.8351600000000001</c:v>
                </c:pt>
                <c:pt idx="93">
                  <c:v>5.8187899999999972</c:v>
                </c:pt>
                <c:pt idx="94">
                  <c:v>5.7912900000000027</c:v>
                </c:pt>
                <c:pt idx="95">
                  <c:v>5.8001199999999971</c:v>
                </c:pt>
                <c:pt idx="96">
                  <c:v>5.8152200000000001</c:v>
                </c:pt>
                <c:pt idx="97">
                  <c:v>5.8122299999999996</c:v>
                </c:pt>
                <c:pt idx="98">
                  <c:v>5.8465499999999997</c:v>
                </c:pt>
                <c:pt idx="99">
                  <c:v>5.8796500000000025</c:v>
                </c:pt>
                <c:pt idx="100">
                  <c:v>5.6666799999999995</c:v>
                </c:pt>
                <c:pt idx="101">
                  <c:v>5.6516799999999998</c:v>
                </c:pt>
                <c:pt idx="102">
                  <c:v>5.6519399999999971</c:v>
                </c:pt>
                <c:pt idx="103">
                  <c:v>5.6588299999999974</c:v>
                </c:pt>
                <c:pt idx="104">
                  <c:v>5.6869299999999985</c:v>
                </c:pt>
                <c:pt idx="105">
                  <c:v>5.6746799999999995</c:v>
                </c:pt>
                <c:pt idx="106">
                  <c:v>5.672539999999997</c:v>
                </c:pt>
                <c:pt idx="107">
                  <c:v>5.7148199999999969</c:v>
                </c:pt>
                <c:pt idx="108">
                  <c:v>5.6380799999999995</c:v>
                </c:pt>
                <c:pt idx="109">
                  <c:v>5.6344599999999971</c:v>
                </c:pt>
                <c:pt idx="110">
                  <c:v>5.6134999999999975</c:v>
                </c:pt>
                <c:pt idx="111">
                  <c:v>5.6266999999999996</c:v>
                </c:pt>
                <c:pt idx="112">
                  <c:v>5.632139999999997</c:v>
                </c:pt>
                <c:pt idx="113">
                  <c:v>5.6319299999999997</c:v>
                </c:pt>
                <c:pt idx="114">
                  <c:v>5.6333700000000002</c:v>
                </c:pt>
                <c:pt idx="115">
                  <c:v>5.6181099999999971</c:v>
                </c:pt>
                <c:pt idx="116">
                  <c:v>5.6141099999999957</c:v>
                </c:pt>
                <c:pt idx="117">
                  <c:v>5.6211699999999976</c:v>
                </c:pt>
                <c:pt idx="118">
                  <c:v>5.6469199999999971</c:v>
                </c:pt>
                <c:pt idx="119">
                  <c:v>5.6045399999999956</c:v>
                </c:pt>
                <c:pt idx="120">
                  <c:v>5.6203999999999974</c:v>
                </c:pt>
                <c:pt idx="121">
                  <c:v>5.6565699999999985</c:v>
                </c:pt>
                <c:pt idx="122">
                  <c:v>5.6481899999999969</c:v>
                </c:pt>
                <c:pt idx="123">
                  <c:v>5.6661199999999967</c:v>
                </c:pt>
                <c:pt idx="124">
                  <c:v>5.5587999999999997</c:v>
                </c:pt>
                <c:pt idx="125">
                  <c:v>5.5150499999999996</c:v>
                </c:pt>
                <c:pt idx="126">
                  <c:v>5.4922800000000001</c:v>
                </c:pt>
                <c:pt idx="128">
                  <c:v>5.5078299999999976</c:v>
                </c:pt>
                <c:pt idx="129">
                  <c:v>5.4979699999999996</c:v>
                </c:pt>
                <c:pt idx="130">
                  <c:v>5.5081199999999972</c:v>
                </c:pt>
                <c:pt idx="131">
                  <c:v>5.5350400000000004</c:v>
                </c:pt>
                <c:pt idx="132">
                  <c:v>5.4306500000000026</c:v>
                </c:pt>
                <c:pt idx="133">
                  <c:v>5.4596500000000026</c:v>
                </c:pt>
                <c:pt idx="134">
                  <c:v>5.4667300000000001</c:v>
                </c:pt>
                <c:pt idx="135">
                  <c:v>5.46556</c:v>
                </c:pt>
                <c:pt idx="136">
                  <c:v>5.4481700000000002</c:v>
                </c:pt>
                <c:pt idx="137">
                  <c:v>5.4685799999999976</c:v>
                </c:pt>
                <c:pt idx="138">
                  <c:v>5.4730300000000014</c:v>
                </c:pt>
                <c:pt idx="139">
                  <c:v>5.5026799999999998</c:v>
                </c:pt>
                <c:pt idx="140">
                  <c:v>5.3934699999999998</c:v>
                </c:pt>
                <c:pt idx="141">
                  <c:v>5.3949299999999969</c:v>
                </c:pt>
                <c:pt idx="142">
                  <c:v>5.4008200000000004</c:v>
                </c:pt>
                <c:pt idx="143">
                  <c:v>5.4066200000000029</c:v>
                </c:pt>
                <c:pt idx="144">
                  <c:v>5.4224499999999995</c:v>
                </c:pt>
                <c:pt idx="145">
                  <c:v>5.4173999999999998</c:v>
                </c:pt>
                <c:pt idx="146">
                  <c:v>5.4249599999999969</c:v>
                </c:pt>
                <c:pt idx="147">
                  <c:v>5.3704299999999998</c:v>
                </c:pt>
                <c:pt idx="148">
                  <c:v>5.4334199999999999</c:v>
                </c:pt>
                <c:pt idx="149">
                  <c:v>5.5133200000000002</c:v>
                </c:pt>
                <c:pt idx="150">
                  <c:v>5.5053700000000001</c:v>
                </c:pt>
                <c:pt idx="151">
                  <c:v>5.5001699999999998</c:v>
                </c:pt>
                <c:pt idx="152">
                  <c:v>5.4788899999999998</c:v>
                </c:pt>
                <c:pt idx="153">
                  <c:v>5.4850599999999998</c:v>
                </c:pt>
                <c:pt idx="154">
                  <c:v>5.4958299999999998</c:v>
                </c:pt>
                <c:pt idx="155">
                  <c:v>5.4938099999999999</c:v>
                </c:pt>
                <c:pt idx="156">
                  <c:v>5.3702100000000002</c:v>
                </c:pt>
                <c:pt idx="157">
                  <c:v>5.3801299999999985</c:v>
                </c:pt>
                <c:pt idx="158">
                  <c:v>5.3717800000000002</c:v>
                </c:pt>
                <c:pt idx="159">
                  <c:v>5.367079999999997</c:v>
                </c:pt>
                <c:pt idx="160">
                  <c:v>5.3513400000000004</c:v>
                </c:pt>
                <c:pt idx="161">
                  <c:v>5.3486099999999999</c:v>
                </c:pt>
                <c:pt idx="162">
                  <c:v>5.3486200000000004</c:v>
                </c:pt>
                <c:pt idx="163">
                  <c:v>5.3536999999999999</c:v>
                </c:pt>
                <c:pt idx="164">
                  <c:v>5.3471299999999973</c:v>
                </c:pt>
                <c:pt idx="165">
                  <c:v>5.3401899999999971</c:v>
                </c:pt>
                <c:pt idx="166">
                  <c:v>5.3668999999999976</c:v>
                </c:pt>
                <c:pt idx="167">
                  <c:v>5.3522600000000002</c:v>
                </c:pt>
                <c:pt idx="168">
                  <c:v>5.3665799999999972</c:v>
                </c:pt>
                <c:pt idx="169">
                  <c:v>5.3589499999999974</c:v>
                </c:pt>
                <c:pt idx="170">
                  <c:v>5.3560999999999996</c:v>
                </c:pt>
                <c:pt idx="171">
                  <c:v>5.3596000000000004</c:v>
                </c:pt>
                <c:pt idx="172">
                  <c:v>5.2775600000000003</c:v>
                </c:pt>
                <c:pt idx="173">
                  <c:v>5.2727700000000004</c:v>
                </c:pt>
                <c:pt idx="174">
                  <c:v>5.2729099999999995</c:v>
                </c:pt>
                <c:pt idx="175">
                  <c:v>5.2807000000000004</c:v>
                </c:pt>
                <c:pt idx="176">
                  <c:v>5.2713800000000024</c:v>
                </c:pt>
                <c:pt idx="177">
                  <c:v>5.2730600000000027</c:v>
                </c:pt>
                <c:pt idx="178">
                  <c:v>5.2843299999999997</c:v>
                </c:pt>
                <c:pt idx="179">
                  <c:v>5.2691600000000003</c:v>
                </c:pt>
                <c:pt idx="180">
                  <c:v>5.2677499999999995</c:v>
                </c:pt>
                <c:pt idx="181">
                  <c:v>5.2787899999999999</c:v>
                </c:pt>
                <c:pt idx="182">
                  <c:v>5.2924199999999972</c:v>
                </c:pt>
                <c:pt idx="183">
                  <c:v>5.2845599999999973</c:v>
                </c:pt>
                <c:pt idx="184">
                  <c:v>5.2862300000000024</c:v>
                </c:pt>
                <c:pt idx="185">
                  <c:v>5.2927600000000004</c:v>
                </c:pt>
                <c:pt idx="186">
                  <c:v>5.2764300000000004</c:v>
                </c:pt>
                <c:pt idx="187">
                  <c:v>5.30314</c:v>
                </c:pt>
                <c:pt idx="188">
                  <c:v>5.2753700000000014</c:v>
                </c:pt>
                <c:pt idx="189">
                  <c:v>5.2769199999999996</c:v>
                </c:pt>
                <c:pt idx="190">
                  <c:v>5.2762600000000033</c:v>
                </c:pt>
                <c:pt idx="191">
                  <c:v>5.2757000000000014</c:v>
                </c:pt>
                <c:pt idx="192">
                  <c:v>5.2488400000000004</c:v>
                </c:pt>
                <c:pt idx="193">
                  <c:v>5.2509199999999971</c:v>
                </c:pt>
                <c:pt idx="194">
                  <c:v>5.2500600000000004</c:v>
                </c:pt>
                <c:pt idx="195">
                  <c:v>5.2800799999999999</c:v>
                </c:pt>
                <c:pt idx="196">
                  <c:v>5.2324299999999999</c:v>
                </c:pt>
                <c:pt idx="197">
                  <c:v>5.22424</c:v>
                </c:pt>
                <c:pt idx="198">
                  <c:v>5.2486700000000024</c:v>
                </c:pt>
                <c:pt idx="199">
                  <c:v>5.2501299999999995</c:v>
                </c:pt>
                <c:pt idx="200">
                  <c:v>5.2303400000000027</c:v>
                </c:pt>
                <c:pt idx="201">
                  <c:v>5.2332600000000031</c:v>
                </c:pt>
                <c:pt idx="202">
                  <c:v>5.2257799999999985</c:v>
                </c:pt>
                <c:pt idx="203">
                  <c:v>5.2581199999999972</c:v>
                </c:pt>
              </c:numCache>
            </c:numRef>
          </c:yVal>
          <c:smooth val="1"/>
        </c:ser>
        <c:ser>
          <c:idx val="4"/>
          <c:order val="2"/>
          <c:tx>
            <c:v>Samsung L</c:v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'BLER-2'!$V$3:$V$206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'BLER-2'!$W$1023:$W$1226</c:f>
              <c:numCache>
                <c:formatCode>General</c:formatCode>
                <c:ptCount val="204"/>
                <c:pt idx="0">
                  <c:v>8.0280799999999992</c:v>
                </c:pt>
                <c:pt idx="1">
                  <c:v>7.9234900000000001</c:v>
                </c:pt>
                <c:pt idx="2">
                  <c:v>7.7549999999999972</c:v>
                </c:pt>
                <c:pt idx="3">
                  <c:v>7.6936799999999996</c:v>
                </c:pt>
                <c:pt idx="4">
                  <c:v>7.5467399999999998</c:v>
                </c:pt>
                <c:pt idx="5">
                  <c:v>7.4103899999999996</c:v>
                </c:pt>
                <c:pt idx="6">
                  <c:v>7.3801499999999995</c:v>
                </c:pt>
                <c:pt idx="7">
                  <c:v>7.3185099999999972</c:v>
                </c:pt>
                <c:pt idx="8">
                  <c:v>7.2702700000000027</c:v>
                </c:pt>
                <c:pt idx="9">
                  <c:v>7.0476799999999997</c:v>
                </c:pt>
                <c:pt idx="10">
                  <c:v>6.9973000000000001</c:v>
                </c:pt>
                <c:pt idx="11">
                  <c:v>6.9957799999999999</c:v>
                </c:pt>
                <c:pt idx="12">
                  <c:v>6.8677899999999967</c:v>
                </c:pt>
                <c:pt idx="13">
                  <c:v>6.93588</c:v>
                </c:pt>
                <c:pt idx="14">
                  <c:v>6.8556999999999997</c:v>
                </c:pt>
                <c:pt idx="15">
                  <c:v>6.7690599999999996</c:v>
                </c:pt>
                <c:pt idx="16">
                  <c:v>6.7720399999999996</c:v>
                </c:pt>
                <c:pt idx="17">
                  <c:v>6.7987500000000001</c:v>
                </c:pt>
                <c:pt idx="18">
                  <c:v>6.7668499999999998</c:v>
                </c:pt>
                <c:pt idx="19">
                  <c:v>6.6614299999999975</c:v>
                </c:pt>
                <c:pt idx="20">
                  <c:v>6.6197400000000002</c:v>
                </c:pt>
                <c:pt idx="21">
                  <c:v>6.6224499999999971</c:v>
                </c:pt>
                <c:pt idx="22">
                  <c:v>6.6095199999999972</c:v>
                </c:pt>
                <c:pt idx="23">
                  <c:v>6.5670099999999971</c:v>
                </c:pt>
                <c:pt idx="24">
                  <c:v>6.5938499999999998</c:v>
                </c:pt>
                <c:pt idx="25">
                  <c:v>6.4639899999999972</c:v>
                </c:pt>
                <c:pt idx="26">
                  <c:v>6.5313300000000014</c:v>
                </c:pt>
                <c:pt idx="27">
                  <c:v>6.5193000000000003</c:v>
                </c:pt>
                <c:pt idx="28">
                  <c:v>6.4111399999999996</c:v>
                </c:pt>
                <c:pt idx="29">
                  <c:v>6.3671399999999956</c:v>
                </c:pt>
                <c:pt idx="30">
                  <c:v>6.3898400000000004</c:v>
                </c:pt>
                <c:pt idx="31">
                  <c:v>6.3858999999999995</c:v>
                </c:pt>
                <c:pt idx="32">
                  <c:v>6.3789499999999997</c:v>
                </c:pt>
                <c:pt idx="33">
                  <c:v>6.3994999999999997</c:v>
                </c:pt>
                <c:pt idx="34">
                  <c:v>6.3506499999999999</c:v>
                </c:pt>
                <c:pt idx="35">
                  <c:v>6.3107600000000001</c:v>
                </c:pt>
                <c:pt idx="36">
                  <c:v>6.3190999999999997</c:v>
                </c:pt>
                <c:pt idx="37">
                  <c:v>6.2165400000000002</c:v>
                </c:pt>
                <c:pt idx="38">
                  <c:v>6.2085400000000002</c:v>
                </c:pt>
                <c:pt idx="39">
                  <c:v>6.1997200000000001</c:v>
                </c:pt>
                <c:pt idx="40">
                  <c:v>6.2393600000000031</c:v>
                </c:pt>
                <c:pt idx="41">
                  <c:v>6.2756600000000029</c:v>
                </c:pt>
                <c:pt idx="42">
                  <c:v>6.2324799999999998</c:v>
                </c:pt>
                <c:pt idx="43">
                  <c:v>6.2293799999999999</c:v>
                </c:pt>
                <c:pt idx="44">
                  <c:v>6.18865</c:v>
                </c:pt>
                <c:pt idx="45">
                  <c:v>6.2157999999999998</c:v>
                </c:pt>
                <c:pt idx="46">
                  <c:v>6.2149299999999972</c:v>
                </c:pt>
                <c:pt idx="47">
                  <c:v>6.1998699999999998</c:v>
                </c:pt>
                <c:pt idx="48">
                  <c:v>6.1659799999999967</c:v>
                </c:pt>
                <c:pt idx="49">
                  <c:v>6.1474999999999973</c:v>
                </c:pt>
                <c:pt idx="50">
                  <c:v>6.1356400000000004</c:v>
                </c:pt>
                <c:pt idx="51">
                  <c:v>6.1418900000000001</c:v>
                </c:pt>
                <c:pt idx="52">
                  <c:v>6.1161699999999986</c:v>
                </c:pt>
                <c:pt idx="53">
                  <c:v>6.1045699999999972</c:v>
                </c:pt>
                <c:pt idx="54">
                  <c:v>6.1202199999999971</c:v>
                </c:pt>
                <c:pt idx="55">
                  <c:v>6.1045699999999972</c:v>
                </c:pt>
                <c:pt idx="56">
                  <c:v>6.1122499999999995</c:v>
                </c:pt>
                <c:pt idx="57">
                  <c:v>6.0802800000000001</c:v>
                </c:pt>
                <c:pt idx="58">
                  <c:v>6.0805499999999997</c:v>
                </c:pt>
                <c:pt idx="59">
                  <c:v>6.0543799999999974</c:v>
                </c:pt>
                <c:pt idx="60">
                  <c:v>6.01647</c:v>
                </c:pt>
                <c:pt idx="61">
                  <c:v>6.0167200000000003</c:v>
                </c:pt>
                <c:pt idx="62">
                  <c:v>5.9818500000000014</c:v>
                </c:pt>
                <c:pt idx="63">
                  <c:v>5.99817</c:v>
                </c:pt>
                <c:pt idx="64">
                  <c:v>5.9606199999999996</c:v>
                </c:pt>
                <c:pt idx="65">
                  <c:v>5.9925499999999996</c:v>
                </c:pt>
                <c:pt idx="66">
                  <c:v>5.9599799999999998</c:v>
                </c:pt>
                <c:pt idx="67">
                  <c:v>5.9365300000000003</c:v>
                </c:pt>
                <c:pt idx="68">
                  <c:v>5.9491600000000027</c:v>
                </c:pt>
                <c:pt idx="69">
                  <c:v>5.9191599999999998</c:v>
                </c:pt>
                <c:pt idx="70">
                  <c:v>5.9195000000000002</c:v>
                </c:pt>
                <c:pt idx="71">
                  <c:v>5.9016500000000027</c:v>
                </c:pt>
                <c:pt idx="72">
                  <c:v>5.8988199999999971</c:v>
                </c:pt>
                <c:pt idx="73">
                  <c:v>5.8920199999999969</c:v>
                </c:pt>
                <c:pt idx="74">
                  <c:v>5.8745199999999977</c:v>
                </c:pt>
                <c:pt idx="75">
                  <c:v>5.8769900000000002</c:v>
                </c:pt>
                <c:pt idx="76">
                  <c:v>5.8798000000000004</c:v>
                </c:pt>
                <c:pt idx="77">
                  <c:v>5.8273399999999977</c:v>
                </c:pt>
                <c:pt idx="78">
                  <c:v>5.8327400000000003</c:v>
                </c:pt>
                <c:pt idx="79">
                  <c:v>5.7928699999999997</c:v>
                </c:pt>
                <c:pt idx="80">
                  <c:v>5.8026900000000001</c:v>
                </c:pt>
                <c:pt idx="81">
                  <c:v>5.82829</c:v>
                </c:pt>
                <c:pt idx="82">
                  <c:v>5.7852300000000003</c:v>
                </c:pt>
                <c:pt idx="83">
                  <c:v>5.7903399999999996</c:v>
                </c:pt>
                <c:pt idx="84">
                  <c:v>5.7913300000000003</c:v>
                </c:pt>
                <c:pt idx="85">
                  <c:v>5.79542</c:v>
                </c:pt>
                <c:pt idx="86">
                  <c:v>5.7814000000000014</c:v>
                </c:pt>
                <c:pt idx="87">
                  <c:v>5.7901999999999996</c:v>
                </c:pt>
                <c:pt idx="88">
                  <c:v>5.7456800000000001</c:v>
                </c:pt>
                <c:pt idx="89">
                  <c:v>5.7434500000000002</c:v>
                </c:pt>
                <c:pt idx="90">
                  <c:v>5.7295400000000001</c:v>
                </c:pt>
                <c:pt idx="91">
                  <c:v>5.7172599999999996</c:v>
                </c:pt>
                <c:pt idx="92">
                  <c:v>5.7453599999999998</c:v>
                </c:pt>
                <c:pt idx="93">
                  <c:v>5.6886799999999997</c:v>
                </c:pt>
                <c:pt idx="94">
                  <c:v>5.6563400000000001</c:v>
                </c:pt>
                <c:pt idx="95">
                  <c:v>5.6449599999999966</c:v>
                </c:pt>
                <c:pt idx="96">
                  <c:v>5.6658799999999969</c:v>
                </c:pt>
                <c:pt idx="97">
                  <c:v>5.6469499999999995</c:v>
                </c:pt>
                <c:pt idx="98">
                  <c:v>5.6473799999999974</c:v>
                </c:pt>
                <c:pt idx="99">
                  <c:v>5.63347</c:v>
                </c:pt>
                <c:pt idx="100">
                  <c:v>5.6163400000000001</c:v>
                </c:pt>
                <c:pt idx="101">
                  <c:v>5.6056699999999999</c:v>
                </c:pt>
                <c:pt idx="102">
                  <c:v>5.6059399999999977</c:v>
                </c:pt>
                <c:pt idx="103">
                  <c:v>5.5797800000000004</c:v>
                </c:pt>
                <c:pt idx="104">
                  <c:v>5.5935299999999986</c:v>
                </c:pt>
                <c:pt idx="105">
                  <c:v>5.613559999999997</c:v>
                </c:pt>
                <c:pt idx="106">
                  <c:v>5.6277899999999956</c:v>
                </c:pt>
                <c:pt idx="107">
                  <c:v>5.604879999999997</c:v>
                </c:pt>
                <c:pt idx="108">
                  <c:v>5.5733500000000014</c:v>
                </c:pt>
                <c:pt idx="109">
                  <c:v>5.5354799999999997</c:v>
                </c:pt>
                <c:pt idx="110">
                  <c:v>5.5324099999999996</c:v>
                </c:pt>
                <c:pt idx="111">
                  <c:v>5.5030000000000001</c:v>
                </c:pt>
                <c:pt idx="112">
                  <c:v>5.5331599999999996</c:v>
                </c:pt>
                <c:pt idx="113">
                  <c:v>5.51607</c:v>
                </c:pt>
                <c:pt idx="114">
                  <c:v>5.5263799999999996</c:v>
                </c:pt>
                <c:pt idx="115">
                  <c:v>5.5044599999999972</c:v>
                </c:pt>
                <c:pt idx="116">
                  <c:v>5.4991899999999996</c:v>
                </c:pt>
                <c:pt idx="117">
                  <c:v>5.4943900000000001</c:v>
                </c:pt>
                <c:pt idx="118">
                  <c:v>5.4992100000000024</c:v>
                </c:pt>
                <c:pt idx="119">
                  <c:v>5.4863500000000025</c:v>
                </c:pt>
                <c:pt idx="120">
                  <c:v>5.4738400000000027</c:v>
                </c:pt>
                <c:pt idx="121">
                  <c:v>5.4740500000000001</c:v>
                </c:pt>
                <c:pt idx="122">
                  <c:v>5.4737800000000014</c:v>
                </c:pt>
                <c:pt idx="123">
                  <c:v>5.4707200000000027</c:v>
                </c:pt>
                <c:pt idx="124">
                  <c:v>5.4504099999999998</c:v>
                </c:pt>
                <c:pt idx="125">
                  <c:v>5.4530399999999997</c:v>
                </c:pt>
                <c:pt idx="126">
                  <c:v>5.4337100000000014</c:v>
                </c:pt>
                <c:pt idx="127">
                  <c:v>5.4388899999999998</c:v>
                </c:pt>
                <c:pt idx="128">
                  <c:v>5.4141299999999974</c:v>
                </c:pt>
                <c:pt idx="129">
                  <c:v>5.4120099999999995</c:v>
                </c:pt>
                <c:pt idx="130">
                  <c:v>5.4210900000000004</c:v>
                </c:pt>
                <c:pt idx="131">
                  <c:v>5.3935799999999974</c:v>
                </c:pt>
                <c:pt idx="132">
                  <c:v>5.3981199999999969</c:v>
                </c:pt>
                <c:pt idx="133">
                  <c:v>5.4114899999999997</c:v>
                </c:pt>
                <c:pt idx="134">
                  <c:v>5.3989499999999975</c:v>
                </c:pt>
                <c:pt idx="135">
                  <c:v>5.3845699999999974</c:v>
                </c:pt>
                <c:pt idx="136">
                  <c:v>5.3721199999999971</c:v>
                </c:pt>
                <c:pt idx="137">
                  <c:v>5.3738200000000003</c:v>
                </c:pt>
                <c:pt idx="138">
                  <c:v>5.3779499999999985</c:v>
                </c:pt>
                <c:pt idx="139">
                  <c:v>5.3799400000000004</c:v>
                </c:pt>
                <c:pt idx="140">
                  <c:v>5.3711799999999998</c:v>
                </c:pt>
                <c:pt idx="141">
                  <c:v>5.3684099999999972</c:v>
                </c:pt>
                <c:pt idx="142">
                  <c:v>5.3598099999999995</c:v>
                </c:pt>
                <c:pt idx="143">
                  <c:v>5.3495699999999999</c:v>
                </c:pt>
                <c:pt idx="144">
                  <c:v>5.3332300000000004</c:v>
                </c:pt>
                <c:pt idx="145">
                  <c:v>5.3286600000000002</c:v>
                </c:pt>
                <c:pt idx="146">
                  <c:v>5.3270999999999971</c:v>
                </c:pt>
                <c:pt idx="147">
                  <c:v>5.3159199999999966</c:v>
                </c:pt>
                <c:pt idx="148">
                  <c:v>5.3254799999999971</c:v>
                </c:pt>
                <c:pt idx="149">
                  <c:v>5.3084699999999998</c:v>
                </c:pt>
                <c:pt idx="150">
                  <c:v>5.2971499999999985</c:v>
                </c:pt>
                <c:pt idx="151">
                  <c:v>5.2918900000000004</c:v>
                </c:pt>
                <c:pt idx="152">
                  <c:v>5.2897800000000004</c:v>
                </c:pt>
                <c:pt idx="153">
                  <c:v>5.3119199999999971</c:v>
                </c:pt>
                <c:pt idx="154">
                  <c:v>5.2873900000000003</c:v>
                </c:pt>
                <c:pt idx="155">
                  <c:v>5.28233</c:v>
                </c:pt>
                <c:pt idx="156">
                  <c:v>5.3136599999999996</c:v>
                </c:pt>
                <c:pt idx="157">
                  <c:v>5.3111499999999996</c:v>
                </c:pt>
                <c:pt idx="158">
                  <c:v>5.3098999999999998</c:v>
                </c:pt>
                <c:pt idx="159">
                  <c:v>5.2918399999999997</c:v>
                </c:pt>
                <c:pt idx="160">
                  <c:v>5.2742300000000002</c:v>
                </c:pt>
                <c:pt idx="161">
                  <c:v>5.2701000000000002</c:v>
                </c:pt>
                <c:pt idx="162">
                  <c:v>5.2701099999999999</c:v>
                </c:pt>
                <c:pt idx="163">
                  <c:v>5.2789599999999997</c:v>
                </c:pt>
                <c:pt idx="164">
                  <c:v>5.2574999999999985</c:v>
                </c:pt>
                <c:pt idx="165">
                  <c:v>5.2703899999999999</c:v>
                </c:pt>
                <c:pt idx="166">
                  <c:v>5.2737700000000025</c:v>
                </c:pt>
                <c:pt idx="167">
                  <c:v>5.2876000000000003</c:v>
                </c:pt>
                <c:pt idx="168">
                  <c:v>5.2716300000000027</c:v>
                </c:pt>
                <c:pt idx="169">
                  <c:v>5.2697900000000004</c:v>
                </c:pt>
                <c:pt idx="170">
                  <c:v>5.2464500000000003</c:v>
                </c:pt>
                <c:pt idx="171">
                  <c:v>5.2702500000000025</c:v>
                </c:pt>
                <c:pt idx="172">
                  <c:v>5.2539600000000002</c:v>
                </c:pt>
                <c:pt idx="173">
                  <c:v>5.2364700000000024</c:v>
                </c:pt>
                <c:pt idx="174">
                  <c:v>5.2119799999999996</c:v>
                </c:pt>
                <c:pt idx="175">
                  <c:v>5.2198900000000004</c:v>
                </c:pt>
                <c:pt idx="176">
                  <c:v>5.2183299999999999</c:v>
                </c:pt>
                <c:pt idx="177">
                  <c:v>5.2162100000000002</c:v>
                </c:pt>
                <c:pt idx="178">
                  <c:v>5.20289</c:v>
                </c:pt>
                <c:pt idx="179">
                  <c:v>5.2254099999999974</c:v>
                </c:pt>
                <c:pt idx="180">
                  <c:v>5.2233000000000001</c:v>
                </c:pt>
                <c:pt idx="181">
                  <c:v>5.2164200000000003</c:v>
                </c:pt>
                <c:pt idx="182">
                  <c:v>5.2413900000000027</c:v>
                </c:pt>
                <c:pt idx="183">
                  <c:v>5.2165299999999997</c:v>
                </c:pt>
                <c:pt idx="184">
                  <c:v>5.2229099999999971</c:v>
                </c:pt>
                <c:pt idx="185">
                  <c:v>5.2092800000000024</c:v>
                </c:pt>
                <c:pt idx="186">
                  <c:v>5.2084799999999998</c:v>
                </c:pt>
                <c:pt idx="187">
                  <c:v>5.21028</c:v>
                </c:pt>
                <c:pt idx="188">
                  <c:v>5.2121499999999985</c:v>
                </c:pt>
                <c:pt idx="189">
                  <c:v>5.2113500000000004</c:v>
                </c:pt>
                <c:pt idx="190">
                  <c:v>5.1913900000000002</c:v>
                </c:pt>
                <c:pt idx="191">
                  <c:v>5.1882099999999998</c:v>
                </c:pt>
                <c:pt idx="192">
                  <c:v>5.183989999999997</c:v>
                </c:pt>
                <c:pt idx="193">
                  <c:v>5.2046599999999996</c:v>
                </c:pt>
                <c:pt idx="194">
                  <c:v>5.1856400000000002</c:v>
                </c:pt>
                <c:pt idx="195">
                  <c:v>5.1954399999999969</c:v>
                </c:pt>
                <c:pt idx="196">
                  <c:v>5.1897500000000001</c:v>
                </c:pt>
                <c:pt idx="197">
                  <c:v>5.1862700000000004</c:v>
                </c:pt>
                <c:pt idx="198">
                  <c:v>5.1862300000000001</c:v>
                </c:pt>
                <c:pt idx="199">
                  <c:v>5.17157</c:v>
                </c:pt>
                <c:pt idx="200">
                  <c:v>5.1904399999999971</c:v>
                </c:pt>
                <c:pt idx="201">
                  <c:v>5.17523</c:v>
                </c:pt>
                <c:pt idx="202">
                  <c:v>5.1705699999999997</c:v>
                </c:pt>
                <c:pt idx="203">
                  <c:v>5.1603199999999969</c:v>
                </c:pt>
              </c:numCache>
            </c:numRef>
          </c:yVal>
          <c:smooth val="1"/>
        </c:ser>
        <c:ser>
          <c:idx val="5"/>
          <c:order val="3"/>
          <c:tx>
            <c:v>QC H1</c:v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'BLER-2'!$AA$1023:$AA$1226</c:f>
              <c:numCache>
                <c:formatCode>General</c:formatCode>
                <c:ptCount val="204"/>
                <c:pt idx="0">
                  <c:v>7.8856999999999999</c:v>
                </c:pt>
                <c:pt idx="1">
                  <c:v>7.7227999999999986</c:v>
                </c:pt>
                <c:pt idx="2">
                  <c:v>7.6486999999999998</c:v>
                </c:pt>
                <c:pt idx="3">
                  <c:v>7.4298000000000002</c:v>
                </c:pt>
                <c:pt idx="4">
                  <c:v>7.3612000000000002</c:v>
                </c:pt>
                <c:pt idx="5">
                  <c:v>7.2648999999999972</c:v>
                </c:pt>
                <c:pt idx="6">
                  <c:v>7.1238999999999972</c:v>
                </c:pt>
                <c:pt idx="7">
                  <c:v>6.9996000000000027</c:v>
                </c:pt>
                <c:pt idx="8">
                  <c:v>6.8654999999999973</c:v>
                </c:pt>
                <c:pt idx="9">
                  <c:v>6.9042000000000003</c:v>
                </c:pt>
                <c:pt idx="10">
                  <c:v>6.9001000000000001</c:v>
                </c:pt>
                <c:pt idx="11">
                  <c:v>6.8007999999999997</c:v>
                </c:pt>
                <c:pt idx="12">
                  <c:v>6.8526999999999996</c:v>
                </c:pt>
                <c:pt idx="13">
                  <c:v>6.6713000000000013</c:v>
                </c:pt>
                <c:pt idx="14">
                  <c:v>6.6899999999999995</c:v>
                </c:pt>
                <c:pt idx="15">
                  <c:v>6.6452</c:v>
                </c:pt>
                <c:pt idx="16">
                  <c:v>6.6185999999999972</c:v>
                </c:pt>
                <c:pt idx="17">
                  <c:v>6.6376999999999997</c:v>
                </c:pt>
                <c:pt idx="18">
                  <c:v>6.5651999999999973</c:v>
                </c:pt>
                <c:pt idx="19">
                  <c:v>6.5388000000000002</c:v>
                </c:pt>
                <c:pt idx="20">
                  <c:v>6.4699</c:v>
                </c:pt>
                <c:pt idx="21">
                  <c:v>6.5268999999999995</c:v>
                </c:pt>
                <c:pt idx="22">
                  <c:v>6.3754</c:v>
                </c:pt>
                <c:pt idx="23">
                  <c:v>6.3530999999999995</c:v>
                </c:pt>
                <c:pt idx="24">
                  <c:v>6.3583999999999996</c:v>
                </c:pt>
                <c:pt idx="25">
                  <c:v>6.3342999999999998</c:v>
                </c:pt>
                <c:pt idx="26">
                  <c:v>6.2614999999999998</c:v>
                </c:pt>
                <c:pt idx="27">
                  <c:v>6.3149999999999977</c:v>
                </c:pt>
                <c:pt idx="28">
                  <c:v>6.2995999999999999</c:v>
                </c:pt>
                <c:pt idx="29">
                  <c:v>6.2988</c:v>
                </c:pt>
                <c:pt idx="30">
                  <c:v>6.2672999999999996</c:v>
                </c:pt>
                <c:pt idx="31">
                  <c:v>6.2001999999999997</c:v>
                </c:pt>
                <c:pt idx="32">
                  <c:v>6.2114000000000003</c:v>
                </c:pt>
                <c:pt idx="33">
                  <c:v>6.1984999999999975</c:v>
                </c:pt>
                <c:pt idx="34">
                  <c:v>6.2047999999999996</c:v>
                </c:pt>
                <c:pt idx="35">
                  <c:v>6.1661999999999972</c:v>
                </c:pt>
                <c:pt idx="36">
                  <c:v>6.1398999999999999</c:v>
                </c:pt>
                <c:pt idx="37">
                  <c:v>6.1241999999999956</c:v>
                </c:pt>
                <c:pt idx="38">
                  <c:v>6.1254999999999971</c:v>
                </c:pt>
                <c:pt idx="39">
                  <c:v>6.1135999999999973</c:v>
                </c:pt>
                <c:pt idx="40">
                  <c:v>6.1293999999999995</c:v>
                </c:pt>
                <c:pt idx="41">
                  <c:v>6.1166</c:v>
                </c:pt>
                <c:pt idx="42">
                  <c:v>6.1274999999999968</c:v>
                </c:pt>
                <c:pt idx="43">
                  <c:v>6.1269999999999971</c:v>
                </c:pt>
                <c:pt idx="44">
                  <c:v>6.0854999999999997</c:v>
                </c:pt>
                <c:pt idx="45">
                  <c:v>6.0969999999999995</c:v>
                </c:pt>
                <c:pt idx="46">
                  <c:v>6.0796000000000028</c:v>
                </c:pt>
                <c:pt idx="47">
                  <c:v>6.0899000000000001</c:v>
                </c:pt>
                <c:pt idx="48">
                  <c:v>6.0742000000000003</c:v>
                </c:pt>
                <c:pt idx="49">
                  <c:v>6.0823999999999998</c:v>
                </c:pt>
                <c:pt idx="50">
                  <c:v>6.0600999999999985</c:v>
                </c:pt>
                <c:pt idx="51">
                  <c:v>6.0600999999999985</c:v>
                </c:pt>
                <c:pt idx="52">
                  <c:v>6.0983999999999998</c:v>
                </c:pt>
                <c:pt idx="53">
                  <c:v>6.0419999999999998</c:v>
                </c:pt>
                <c:pt idx="54">
                  <c:v>6.067599999999997</c:v>
                </c:pt>
                <c:pt idx="55">
                  <c:v>6.0264999999999995</c:v>
                </c:pt>
                <c:pt idx="56">
                  <c:v>5.9859</c:v>
                </c:pt>
                <c:pt idx="57">
                  <c:v>5.9980000000000002</c:v>
                </c:pt>
                <c:pt idx="58">
                  <c:v>5.9584999999999999</c:v>
                </c:pt>
                <c:pt idx="59">
                  <c:v>5.9363000000000028</c:v>
                </c:pt>
                <c:pt idx="60">
                  <c:v>5.8983999999999996</c:v>
                </c:pt>
                <c:pt idx="61">
                  <c:v>5.8958999999999975</c:v>
                </c:pt>
                <c:pt idx="62">
                  <c:v>5.9153000000000002</c:v>
                </c:pt>
                <c:pt idx="63">
                  <c:v>5.8879999999999972</c:v>
                </c:pt>
                <c:pt idx="64">
                  <c:v>5.8994</c:v>
                </c:pt>
                <c:pt idx="65">
                  <c:v>5.9108999999999998</c:v>
                </c:pt>
                <c:pt idx="66">
                  <c:v>5.8645999999999967</c:v>
                </c:pt>
                <c:pt idx="67">
                  <c:v>5.8487999999999998</c:v>
                </c:pt>
                <c:pt idx="68">
                  <c:v>5.8445999999999971</c:v>
                </c:pt>
                <c:pt idx="69">
                  <c:v>5.8449999999999971</c:v>
                </c:pt>
                <c:pt idx="70">
                  <c:v>5.8478999999999974</c:v>
                </c:pt>
                <c:pt idx="71">
                  <c:v>5.8151999999999973</c:v>
                </c:pt>
                <c:pt idx="72">
                  <c:v>5.8150999999999975</c:v>
                </c:pt>
                <c:pt idx="73">
                  <c:v>5.8369999999999997</c:v>
                </c:pt>
                <c:pt idx="74">
                  <c:v>5.8277999999999972</c:v>
                </c:pt>
                <c:pt idx="75">
                  <c:v>5.8114999999999997</c:v>
                </c:pt>
                <c:pt idx="76">
                  <c:v>5.7978999999999985</c:v>
                </c:pt>
                <c:pt idx="77">
                  <c:v>5.7915999999999999</c:v>
                </c:pt>
                <c:pt idx="78">
                  <c:v>5.8109999999999973</c:v>
                </c:pt>
                <c:pt idx="79">
                  <c:v>5.7873000000000001</c:v>
                </c:pt>
                <c:pt idx="80">
                  <c:v>5.6981999999999973</c:v>
                </c:pt>
                <c:pt idx="81">
                  <c:v>5.7009999999999996</c:v>
                </c:pt>
                <c:pt idx="82">
                  <c:v>5.6905999999999972</c:v>
                </c:pt>
                <c:pt idx="83">
                  <c:v>5.7206999999999999</c:v>
                </c:pt>
                <c:pt idx="84">
                  <c:v>5.6971999999999969</c:v>
                </c:pt>
                <c:pt idx="85">
                  <c:v>5.7000999999999999</c:v>
                </c:pt>
                <c:pt idx="86">
                  <c:v>5.7122000000000002</c:v>
                </c:pt>
                <c:pt idx="87">
                  <c:v>5.6774999999999975</c:v>
                </c:pt>
                <c:pt idx="88">
                  <c:v>5.6774999999999975</c:v>
                </c:pt>
                <c:pt idx="89">
                  <c:v>5.6760000000000002</c:v>
                </c:pt>
                <c:pt idx="90">
                  <c:v>5.6247999999999969</c:v>
                </c:pt>
                <c:pt idx="91">
                  <c:v>5.6279999999999957</c:v>
                </c:pt>
                <c:pt idx="92">
                  <c:v>5.6413000000000002</c:v>
                </c:pt>
                <c:pt idx="93">
                  <c:v>5.6538999999999975</c:v>
                </c:pt>
                <c:pt idx="94">
                  <c:v>5.6486999999999998</c:v>
                </c:pt>
                <c:pt idx="95">
                  <c:v>5.6174999999999971</c:v>
                </c:pt>
                <c:pt idx="96">
                  <c:v>5.5904999999999996</c:v>
                </c:pt>
                <c:pt idx="97">
                  <c:v>5.5723000000000003</c:v>
                </c:pt>
                <c:pt idx="98">
                  <c:v>5.5678999999999972</c:v>
                </c:pt>
                <c:pt idx="99">
                  <c:v>5.5413000000000014</c:v>
                </c:pt>
                <c:pt idx="100">
                  <c:v>5.5526999999999997</c:v>
                </c:pt>
                <c:pt idx="101">
                  <c:v>5.5246999999999975</c:v>
                </c:pt>
                <c:pt idx="102">
                  <c:v>5.5282</c:v>
                </c:pt>
                <c:pt idx="103">
                  <c:v>5.5023999999999997</c:v>
                </c:pt>
                <c:pt idx="104">
                  <c:v>5.5034999999999998</c:v>
                </c:pt>
                <c:pt idx="105">
                  <c:v>5.5587999999999997</c:v>
                </c:pt>
                <c:pt idx="106">
                  <c:v>5.5388999999999999</c:v>
                </c:pt>
                <c:pt idx="107">
                  <c:v>5.5434000000000001</c:v>
                </c:pt>
                <c:pt idx="108">
                  <c:v>5.5239999999999974</c:v>
                </c:pt>
                <c:pt idx="109">
                  <c:v>5.5132000000000003</c:v>
                </c:pt>
                <c:pt idx="110">
                  <c:v>5.5287999999999995</c:v>
                </c:pt>
                <c:pt idx="111">
                  <c:v>5.4768000000000026</c:v>
                </c:pt>
                <c:pt idx="112">
                  <c:v>5.4923000000000002</c:v>
                </c:pt>
                <c:pt idx="113">
                  <c:v>5.4591000000000003</c:v>
                </c:pt>
                <c:pt idx="114">
                  <c:v>5.4600999999999997</c:v>
                </c:pt>
                <c:pt idx="115">
                  <c:v>5.4603999999999999</c:v>
                </c:pt>
                <c:pt idx="116">
                  <c:v>5.4461000000000004</c:v>
                </c:pt>
                <c:pt idx="117">
                  <c:v>5.4300000000000024</c:v>
                </c:pt>
                <c:pt idx="118">
                  <c:v>5.4407000000000014</c:v>
                </c:pt>
                <c:pt idx="119">
                  <c:v>5.4080000000000004</c:v>
                </c:pt>
                <c:pt idx="120">
                  <c:v>5.4163000000000014</c:v>
                </c:pt>
                <c:pt idx="121">
                  <c:v>5.4351000000000003</c:v>
                </c:pt>
                <c:pt idx="122">
                  <c:v>5.4273999999999996</c:v>
                </c:pt>
                <c:pt idx="123">
                  <c:v>5.4297000000000004</c:v>
                </c:pt>
                <c:pt idx="124">
                  <c:v>5.4211999999999998</c:v>
                </c:pt>
                <c:pt idx="125">
                  <c:v>5.4055</c:v>
                </c:pt>
                <c:pt idx="126">
                  <c:v>5.4176000000000002</c:v>
                </c:pt>
                <c:pt idx="127">
                  <c:v>5.3894000000000002</c:v>
                </c:pt>
                <c:pt idx="128">
                  <c:v>5.3746</c:v>
                </c:pt>
                <c:pt idx="129">
                  <c:v>5.3904999999999985</c:v>
                </c:pt>
                <c:pt idx="130">
                  <c:v>5.3692000000000002</c:v>
                </c:pt>
                <c:pt idx="131">
                  <c:v>5.3567999999999998</c:v>
                </c:pt>
                <c:pt idx="132">
                  <c:v>5.3460999999999999</c:v>
                </c:pt>
                <c:pt idx="133">
                  <c:v>5.3503999999999996</c:v>
                </c:pt>
                <c:pt idx="134">
                  <c:v>5.3384</c:v>
                </c:pt>
                <c:pt idx="135">
                  <c:v>5.325599999999997</c:v>
                </c:pt>
                <c:pt idx="136">
                  <c:v>5.3083</c:v>
                </c:pt>
                <c:pt idx="137">
                  <c:v>5.3512000000000004</c:v>
                </c:pt>
                <c:pt idx="138">
                  <c:v>5.3418999999999999</c:v>
                </c:pt>
                <c:pt idx="139">
                  <c:v>5.3363000000000014</c:v>
                </c:pt>
                <c:pt idx="140">
                  <c:v>5.3384</c:v>
                </c:pt>
                <c:pt idx="141">
                  <c:v>5.3310000000000004</c:v>
                </c:pt>
                <c:pt idx="142">
                  <c:v>5.3186999999999998</c:v>
                </c:pt>
                <c:pt idx="143">
                  <c:v>5.3103999999999996</c:v>
                </c:pt>
                <c:pt idx="144">
                  <c:v>5.2937000000000003</c:v>
                </c:pt>
                <c:pt idx="145">
                  <c:v>5.2884000000000002</c:v>
                </c:pt>
                <c:pt idx="146">
                  <c:v>5.2694000000000001</c:v>
                </c:pt>
                <c:pt idx="147">
                  <c:v>5.2795000000000014</c:v>
                </c:pt>
                <c:pt idx="148">
                  <c:v>5.2614000000000001</c:v>
                </c:pt>
                <c:pt idx="149">
                  <c:v>5.2695999999999996</c:v>
                </c:pt>
                <c:pt idx="150">
                  <c:v>5.2544999999999975</c:v>
                </c:pt>
                <c:pt idx="151">
                  <c:v>5.2535999999999996</c:v>
                </c:pt>
                <c:pt idx="152">
                  <c:v>5.2662000000000004</c:v>
                </c:pt>
                <c:pt idx="153">
                  <c:v>5.2531999999999996</c:v>
                </c:pt>
                <c:pt idx="154">
                  <c:v>5.2275999999999971</c:v>
                </c:pt>
                <c:pt idx="155">
                  <c:v>5.2366000000000028</c:v>
                </c:pt>
                <c:pt idx="156">
                  <c:v>5.2359</c:v>
                </c:pt>
                <c:pt idx="157">
                  <c:v>5.2469999999999999</c:v>
                </c:pt>
                <c:pt idx="158">
                  <c:v>5.2367000000000026</c:v>
                </c:pt>
                <c:pt idx="159">
                  <c:v>5.24</c:v>
                </c:pt>
                <c:pt idx="160">
                  <c:v>5.2138999999999998</c:v>
                </c:pt>
                <c:pt idx="161">
                  <c:v>5.2333000000000025</c:v>
                </c:pt>
                <c:pt idx="162">
                  <c:v>5.2039999999999997</c:v>
                </c:pt>
                <c:pt idx="163">
                  <c:v>5.2119999999999997</c:v>
                </c:pt>
                <c:pt idx="164">
                  <c:v>5.2070999999999996</c:v>
                </c:pt>
                <c:pt idx="165">
                  <c:v>5.2153</c:v>
                </c:pt>
                <c:pt idx="166">
                  <c:v>5.1909999999999972</c:v>
                </c:pt>
                <c:pt idx="167">
                  <c:v>5.22</c:v>
                </c:pt>
                <c:pt idx="168">
                  <c:v>5.2127999999999997</c:v>
                </c:pt>
                <c:pt idx="169">
                  <c:v>5.2233000000000001</c:v>
                </c:pt>
                <c:pt idx="170">
                  <c:v>5.2183999999999999</c:v>
                </c:pt>
                <c:pt idx="171">
                  <c:v>5.2060000000000004</c:v>
                </c:pt>
                <c:pt idx="172">
                  <c:v>5.2088000000000001</c:v>
                </c:pt>
                <c:pt idx="173">
                  <c:v>5.2118000000000002</c:v>
                </c:pt>
                <c:pt idx="174">
                  <c:v>5.1909999999999972</c:v>
                </c:pt>
                <c:pt idx="175">
                  <c:v>5.1728999999999985</c:v>
                </c:pt>
                <c:pt idx="176">
                  <c:v>5.194899999999997</c:v>
                </c:pt>
                <c:pt idx="177">
                  <c:v>5.1917</c:v>
                </c:pt>
                <c:pt idx="178">
                  <c:v>5.1648999999999967</c:v>
                </c:pt>
                <c:pt idx="179">
                  <c:v>5.1764000000000001</c:v>
                </c:pt>
                <c:pt idx="180">
                  <c:v>5.1660999999999975</c:v>
                </c:pt>
                <c:pt idx="181">
                  <c:v>5.1662999999999997</c:v>
                </c:pt>
                <c:pt idx="182">
                  <c:v>5.1777999999999995</c:v>
                </c:pt>
                <c:pt idx="183">
                  <c:v>5.2044999999999995</c:v>
                </c:pt>
                <c:pt idx="184">
                  <c:v>5.1871999999999971</c:v>
                </c:pt>
                <c:pt idx="185">
                  <c:v>5.1856</c:v>
                </c:pt>
                <c:pt idx="186">
                  <c:v>5.1910999999999996</c:v>
                </c:pt>
                <c:pt idx="187">
                  <c:v>5.1738999999999997</c:v>
                </c:pt>
                <c:pt idx="188">
                  <c:v>5.1671999999999967</c:v>
                </c:pt>
                <c:pt idx="189">
                  <c:v>5.1593999999999998</c:v>
                </c:pt>
                <c:pt idx="190">
                  <c:v>5.1462000000000003</c:v>
                </c:pt>
                <c:pt idx="191">
                  <c:v>5.1504999999999974</c:v>
                </c:pt>
                <c:pt idx="192">
                  <c:v>5.1570999999999971</c:v>
                </c:pt>
                <c:pt idx="193">
                  <c:v>5.1586999999999996</c:v>
                </c:pt>
                <c:pt idx="194">
                  <c:v>5.1493000000000002</c:v>
                </c:pt>
                <c:pt idx="195">
                  <c:v>5.1563999999999997</c:v>
                </c:pt>
                <c:pt idx="196">
                  <c:v>5.1501999999999972</c:v>
                </c:pt>
                <c:pt idx="197">
                  <c:v>5.1484999999999985</c:v>
                </c:pt>
                <c:pt idx="198">
                  <c:v>5.1247999999999969</c:v>
                </c:pt>
                <c:pt idx="199">
                  <c:v>5.1307</c:v>
                </c:pt>
                <c:pt idx="200">
                  <c:v>5.1475999999999971</c:v>
                </c:pt>
                <c:pt idx="201">
                  <c:v>5.1507999999999985</c:v>
                </c:pt>
                <c:pt idx="202">
                  <c:v>5.1340999999999974</c:v>
                </c:pt>
                <c:pt idx="203">
                  <c:v>5.1434999999999995</c:v>
                </c:pt>
              </c:numCache>
            </c:numRef>
          </c:yVal>
          <c:smooth val="1"/>
        </c:ser>
        <c:ser>
          <c:idx val="7"/>
          <c:order val="4"/>
          <c:tx>
            <c:v>QC H2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'BLER-2'!$AC$1023:$AC$1226</c:f>
              <c:numCache>
                <c:formatCode>General</c:formatCode>
                <c:ptCount val="204"/>
                <c:pt idx="0">
                  <c:v>8.7318999999999996</c:v>
                </c:pt>
                <c:pt idx="1">
                  <c:v>8.2705000000000002</c:v>
                </c:pt>
                <c:pt idx="2">
                  <c:v>8.1334</c:v>
                </c:pt>
                <c:pt idx="3">
                  <c:v>7.9027000000000003</c:v>
                </c:pt>
                <c:pt idx="4">
                  <c:v>7.8918999999999997</c:v>
                </c:pt>
                <c:pt idx="5">
                  <c:v>7.6913999999999998</c:v>
                </c:pt>
                <c:pt idx="6">
                  <c:v>7.3208999999999973</c:v>
                </c:pt>
                <c:pt idx="7">
                  <c:v>7.325599999999997</c:v>
                </c:pt>
                <c:pt idx="8">
                  <c:v>7.1186999999999996</c:v>
                </c:pt>
                <c:pt idx="9">
                  <c:v>7.1829999999999972</c:v>
                </c:pt>
                <c:pt idx="10">
                  <c:v>7.0819999999999999</c:v>
                </c:pt>
                <c:pt idx="11">
                  <c:v>6.8780999999999999</c:v>
                </c:pt>
                <c:pt idx="12">
                  <c:v>6.8057999999999996</c:v>
                </c:pt>
                <c:pt idx="13">
                  <c:v>6.6475999999999971</c:v>
                </c:pt>
                <c:pt idx="14">
                  <c:v>6.6860999999999997</c:v>
                </c:pt>
                <c:pt idx="15">
                  <c:v>6.5709</c:v>
                </c:pt>
                <c:pt idx="16">
                  <c:v>6.6636999999999995</c:v>
                </c:pt>
                <c:pt idx="17">
                  <c:v>6.5968999999999998</c:v>
                </c:pt>
                <c:pt idx="18">
                  <c:v>6.5093000000000014</c:v>
                </c:pt>
                <c:pt idx="19">
                  <c:v>6.5054999999999996</c:v>
                </c:pt>
                <c:pt idx="20">
                  <c:v>6.4433000000000025</c:v>
                </c:pt>
                <c:pt idx="21">
                  <c:v>6.3944999999999972</c:v>
                </c:pt>
                <c:pt idx="22">
                  <c:v>6.4093000000000027</c:v>
                </c:pt>
                <c:pt idx="23">
                  <c:v>6.3460999999999999</c:v>
                </c:pt>
                <c:pt idx="24">
                  <c:v>6.3532000000000002</c:v>
                </c:pt>
                <c:pt idx="25">
                  <c:v>6.3390000000000004</c:v>
                </c:pt>
                <c:pt idx="26">
                  <c:v>6.319</c:v>
                </c:pt>
                <c:pt idx="27">
                  <c:v>6.3308</c:v>
                </c:pt>
                <c:pt idx="28">
                  <c:v>6.2493000000000025</c:v>
                </c:pt>
                <c:pt idx="29">
                  <c:v>6.2673999999999985</c:v>
                </c:pt>
                <c:pt idx="30">
                  <c:v>6.2226999999999997</c:v>
                </c:pt>
                <c:pt idx="31">
                  <c:v>6.2500999999999998</c:v>
                </c:pt>
                <c:pt idx="32">
                  <c:v>6.2258999999999975</c:v>
                </c:pt>
                <c:pt idx="33">
                  <c:v>6.192999999999997</c:v>
                </c:pt>
                <c:pt idx="34">
                  <c:v>6.1939999999999973</c:v>
                </c:pt>
                <c:pt idx="35">
                  <c:v>6.1814</c:v>
                </c:pt>
                <c:pt idx="36">
                  <c:v>6.1398000000000001</c:v>
                </c:pt>
                <c:pt idx="37">
                  <c:v>6.1423999999999985</c:v>
                </c:pt>
                <c:pt idx="38">
                  <c:v>6.1250999999999971</c:v>
                </c:pt>
                <c:pt idx="39">
                  <c:v>6.1649999999999956</c:v>
                </c:pt>
                <c:pt idx="40">
                  <c:v>6.0768000000000004</c:v>
                </c:pt>
                <c:pt idx="41">
                  <c:v>6.1088999999999976</c:v>
                </c:pt>
                <c:pt idx="42">
                  <c:v>6.1021999999999972</c:v>
                </c:pt>
                <c:pt idx="43">
                  <c:v>6.0983999999999998</c:v>
                </c:pt>
                <c:pt idx="44">
                  <c:v>6.1067999999999998</c:v>
                </c:pt>
                <c:pt idx="45">
                  <c:v>6.0646999999999975</c:v>
                </c:pt>
                <c:pt idx="46">
                  <c:v>6.0015999999999998</c:v>
                </c:pt>
                <c:pt idx="47">
                  <c:v>6.0054999999999996</c:v>
                </c:pt>
                <c:pt idx="48">
                  <c:v>6.022999999999997</c:v>
                </c:pt>
                <c:pt idx="49">
                  <c:v>6.0076000000000001</c:v>
                </c:pt>
                <c:pt idx="50">
                  <c:v>5.9858000000000002</c:v>
                </c:pt>
                <c:pt idx="51">
                  <c:v>6.0117000000000003</c:v>
                </c:pt>
                <c:pt idx="52">
                  <c:v>5.9858000000000002</c:v>
                </c:pt>
                <c:pt idx="53">
                  <c:v>5.9453000000000014</c:v>
                </c:pt>
                <c:pt idx="54">
                  <c:v>5.9853000000000014</c:v>
                </c:pt>
                <c:pt idx="55">
                  <c:v>5.9494000000000025</c:v>
                </c:pt>
                <c:pt idx="56">
                  <c:v>6.0065999999999997</c:v>
                </c:pt>
                <c:pt idx="57">
                  <c:v>5.9934000000000003</c:v>
                </c:pt>
                <c:pt idx="58">
                  <c:v>5.9652000000000003</c:v>
                </c:pt>
                <c:pt idx="59">
                  <c:v>5.9811000000000014</c:v>
                </c:pt>
                <c:pt idx="60">
                  <c:v>5.9148999999999985</c:v>
                </c:pt>
                <c:pt idx="61">
                  <c:v>5.9307000000000025</c:v>
                </c:pt>
                <c:pt idx="62">
                  <c:v>5.8675999999999977</c:v>
                </c:pt>
                <c:pt idx="63">
                  <c:v>5.9256000000000002</c:v>
                </c:pt>
                <c:pt idx="64">
                  <c:v>5.9178999999999995</c:v>
                </c:pt>
                <c:pt idx="65">
                  <c:v>5.8933</c:v>
                </c:pt>
                <c:pt idx="66">
                  <c:v>5.8597999999999999</c:v>
                </c:pt>
                <c:pt idx="67">
                  <c:v>5.8387000000000002</c:v>
                </c:pt>
                <c:pt idx="68">
                  <c:v>5.8793000000000024</c:v>
                </c:pt>
                <c:pt idx="69">
                  <c:v>5.8756000000000004</c:v>
                </c:pt>
                <c:pt idx="70">
                  <c:v>5.8348999999999975</c:v>
                </c:pt>
                <c:pt idx="71">
                  <c:v>5.7961999999999998</c:v>
                </c:pt>
                <c:pt idx="72">
                  <c:v>5.7754000000000003</c:v>
                </c:pt>
                <c:pt idx="73">
                  <c:v>5.8004999999999995</c:v>
                </c:pt>
                <c:pt idx="74">
                  <c:v>5.8238999999999974</c:v>
                </c:pt>
                <c:pt idx="75">
                  <c:v>5.7837000000000014</c:v>
                </c:pt>
                <c:pt idx="76">
                  <c:v>5.7775999999999996</c:v>
                </c:pt>
                <c:pt idx="77">
                  <c:v>5.7583000000000002</c:v>
                </c:pt>
                <c:pt idx="78">
                  <c:v>5.7650999999999986</c:v>
                </c:pt>
                <c:pt idx="79">
                  <c:v>5.7463000000000024</c:v>
                </c:pt>
                <c:pt idx="80">
                  <c:v>5.7286999999999999</c:v>
                </c:pt>
                <c:pt idx="81">
                  <c:v>5.7119999999999997</c:v>
                </c:pt>
                <c:pt idx="82">
                  <c:v>5.6953999999999985</c:v>
                </c:pt>
                <c:pt idx="83">
                  <c:v>5.7182000000000004</c:v>
                </c:pt>
                <c:pt idx="84">
                  <c:v>5.7111999999999998</c:v>
                </c:pt>
                <c:pt idx="85">
                  <c:v>5.6827999999999985</c:v>
                </c:pt>
                <c:pt idx="86">
                  <c:v>5.6550999999999974</c:v>
                </c:pt>
                <c:pt idx="87">
                  <c:v>5.6572999999999976</c:v>
                </c:pt>
                <c:pt idx="88">
                  <c:v>5.7012000000000027</c:v>
                </c:pt>
                <c:pt idx="89">
                  <c:v>5.6776</c:v>
                </c:pt>
                <c:pt idx="90">
                  <c:v>5.668199999999997</c:v>
                </c:pt>
                <c:pt idx="91">
                  <c:v>5.6474999999999973</c:v>
                </c:pt>
                <c:pt idx="92">
                  <c:v>5.6333000000000002</c:v>
                </c:pt>
                <c:pt idx="93">
                  <c:v>5.6349999999999971</c:v>
                </c:pt>
                <c:pt idx="94">
                  <c:v>5.6293999999999995</c:v>
                </c:pt>
                <c:pt idx="95">
                  <c:v>5.6315999999999997</c:v>
                </c:pt>
                <c:pt idx="96">
                  <c:v>5.627799999999997</c:v>
                </c:pt>
                <c:pt idx="97">
                  <c:v>5.5880999999999998</c:v>
                </c:pt>
                <c:pt idx="98">
                  <c:v>5.5678999999999972</c:v>
                </c:pt>
                <c:pt idx="99">
                  <c:v>5.5488999999999997</c:v>
                </c:pt>
                <c:pt idx="100">
                  <c:v>5.5793000000000026</c:v>
                </c:pt>
                <c:pt idx="101">
                  <c:v>5.5863000000000014</c:v>
                </c:pt>
                <c:pt idx="102">
                  <c:v>5.5434000000000001</c:v>
                </c:pt>
                <c:pt idx="103">
                  <c:v>5.5188999999999995</c:v>
                </c:pt>
                <c:pt idx="104">
                  <c:v>5.5110999999999999</c:v>
                </c:pt>
                <c:pt idx="105">
                  <c:v>5.5431999999999997</c:v>
                </c:pt>
                <c:pt idx="106">
                  <c:v>5.5422000000000002</c:v>
                </c:pt>
                <c:pt idx="107">
                  <c:v>5.5303000000000004</c:v>
                </c:pt>
                <c:pt idx="108">
                  <c:v>5.4972000000000003</c:v>
                </c:pt>
                <c:pt idx="109">
                  <c:v>5.4973000000000001</c:v>
                </c:pt>
                <c:pt idx="110">
                  <c:v>5.4741999999999997</c:v>
                </c:pt>
                <c:pt idx="111">
                  <c:v>5.4634</c:v>
                </c:pt>
                <c:pt idx="112">
                  <c:v>5.4638999999999998</c:v>
                </c:pt>
                <c:pt idx="113">
                  <c:v>5.4409000000000001</c:v>
                </c:pt>
                <c:pt idx="114">
                  <c:v>5.4348999999999998</c:v>
                </c:pt>
                <c:pt idx="115">
                  <c:v>5.4793000000000029</c:v>
                </c:pt>
                <c:pt idx="116">
                  <c:v>5.4619999999999997</c:v>
                </c:pt>
                <c:pt idx="117">
                  <c:v>5.4669999999999996</c:v>
                </c:pt>
                <c:pt idx="118">
                  <c:v>5.4321000000000002</c:v>
                </c:pt>
                <c:pt idx="119">
                  <c:v>5.4206000000000003</c:v>
                </c:pt>
                <c:pt idx="120">
                  <c:v>5.4370000000000003</c:v>
                </c:pt>
                <c:pt idx="121">
                  <c:v>5.4290000000000003</c:v>
                </c:pt>
                <c:pt idx="122">
                  <c:v>5.4314000000000027</c:v>
                </c:pt>
                <c:pt idx="123">
                  <c:v>5.4238999999999997</c:v>
                </c:pt>
                <c:pt idx="124">
                  <c:v>5.4396000000000031</c:v>
                </c:pt>
                <c:pt idx="125">
                  <c:v>5.4113000000000024</c:v>
                </c:pt>
                <c:pt idx="126">
                  <c:v>5.3845999999999972</c:v>
                </c:pt>
                <c:pt idx="127">
                  <c:v>5.3913000000000002</c:v>
                </c:pt>
                <c:pt idx="128">
                  <c:v>5.3719000000000001</c:v>
                </c:pt>
                <c:pt idx="129">
                  <c:v>5.3857999999999997</c:v>
                </c:pt>
                <c:pt idx="130">
                  <c:v>5.3599999999999985</c:v>
                </c:pt>
                <c:pt idx="131">
                  <c:v>5.3894000000000002</c:v>
                </c:pt>
                <c:pt idx="132">
                  <c:v>5.3484999999999996</c:v>
                </c:pt>
                <c:pt idx="133">
                  <c:v>5.3587999999999996</c:v>
                </c:pt>
                <c:pt idx="134">
                  <c:v>5.3516000000000004</c:v>
                </c:pt>
                <c:pt idx="135">
                  <c:v>5.343</c:v>
                </c:pt>
                <c:pt idx="136">
                  <c:v>5.3495999999999997</c:v>
                </c:pt>
                <c:pt idx="137">
                  <c:v>5.3377999999999997</c:v>
                </c:pt>
                <c:pt idx="138">
                  <c:v>5.3305999999999996</c:v>
                </c:pt>
                <c:pt idx="139">
                  <c:v>5.3395000000000001</c:v>
                </c:pt>
                <c:pt idx="140">
                  <c:v>5.3146999999999975</c:v>
                </c:pt>
                <c:pt idx="141">
                  <c:v>5.3120999999999974</c:v>
                </c:pt>
                <c:pt idx="142">
                  <c:v>5.3139999999999974</c:v>
                </c:pt>
                <c:pt idx="143">
                  <c:v>5.3411</c:v>
                </c:pt>
                <c:pt idx="144">
                  <c:v>5.3057999999999996</c:v>
                </c:pt>
                <c:pt idx="145">
                  <c:v>5.3068</c:v>
                </c:pt>
                <c:pt idx="146">
                  <c:v>5.2956000000000003</c:v>
                </c:pt>
                <c:pt idx="147">
                  <c:v>5.3010999999999999</c:v>
                </c:pt>
                <c:pt idx="148">
                  <c:v>5.2843999999999998</c:v>
                </c:pt>
                <c:pt idx="149">
                  <c:v>5.2830000000000004</c:v>
                </c:pt>
                <c:pt idx="150">
                  <c:v>5.2851999999999997</c:v>
                </c:pt>
                <c:pt idx="151">
                  <c:v>5.2637</c:v>
                </c:pt>
                <c:pt idx="152">
                  <c:v>5.2556000000000003</c:v>
                </c:pt>
                <c:pt idx="153">
                  <c:v>5.2633000000000001</c:v>
                </c:pt>
                <c:pt idx="154">
                  <c:v>5.2690000000000001</c:v>
                </c:pt>
                <c:pt idx="155">
                  <c:v>5.2709000000000001</c:v>
                </c:pt>
                <c:pt idx="156">
                  <c:v>5.2656999999999998</c:v>
                </c:pt>
                <c:pt idx="157">
                  <c:v>5.2438000000000002</c:v>
                </c:pt>
                <c:pt idx="158">
                  <c:v>5.2320000000000002</c:v>
                </c:pt>
                <c:pt idx="159">
                  <c:v>5.2484999999999999</c:v>
                </c:pt>
                <c:pt idx="160">
                  <c:v>5.2405999999999997</c:v>
                </c:pt>
                <c:pt idx="161">
                  <c:v>5.2325999999999997</c:v>
                </c:pt>
                <c:pt idx="162">
                  <c:v>5.2210999999999999</c:v>
                </c:pt>
                <c:pt idx="163">
                  <c:v>5.2325999999999997</c:v>
                </c:pt>
                <c:pt idx="164">
                  <c:v>5.2331000000000003</c:v>
                </c:pt>
                <c:pt idx="165">
                  <c:v>5.2288999999999985</c:v>
                </c:pt>
                <c:pt idx="166">
                  <c:v>5.2233999999999998</c:v>
                </c:pt>
                <c:pt idx="167">
                  <c:v>5.2222</c:v>
                </c:pt>
                <c:pt idx="168">
                  <c:v>5.2302000000000026</c:v>
                </c:pt>
                <c:pt idx="169">
                  <c:v>5.2088999999999999</c:v>
                </c:pt>
                <c:pt idx="170">
                  <c:v>5.2014000000000014</c:v>
                </c:pt>
                <c:pt idx="171">
                  <c:v>5.2004999999999999</c:v>
                </c:pt>
                <c:pt idx="172">
                  <c:v>5.2477999999999998</c:v>
                </c:pt>
                <c:pt idx="173">
                  <c:v>5.2583000000000002</c:v>
                </c:pt>
                <c:pt idx="174">
                  <c:v>5.2640999999999973</c:v>
                </c:pt>
                <c:pt idx="175">
                  <c:v>5.2470999999999997</c:v>
                </c:pt>
                <c:pt idx="176">
                  <c:v>5.2484000000000002</c:v>
                </c:pt>
                <c:pt idx="177">
                  <c:v>5.2225999999999972</c:v>
                </c:pt>
                <c:pt idx="178">
                  <c:v>5.2233000000000001</c:v>
                </c:pt>
                <c:pt idx="179">
                  <c:v>5.2233000000000001</c:v>
                </c:pt>
                <c:pt idx="180">
                  <c:v>5.2024999999999997</c:v>
                </c:pt>
                <c:pt idx="181">
                  <c:v>5.2193000000000014</c:v>
                </c:pt>
                <c:pt idx="182">
                  <c:v>5.2084999999999999</c:v>
                </c:pt>
                <c:pt idx="183">
                  <c:v>5.1927999999999974</c:v>
                </c:pt>
                <c:pt idx="184">
                  <c:v>5.2131999999999996</c:v>
                </c:pt>
                <c:pt idx="185">
                  <c:v>5.192199999999997</c:v>
                </c:pt>
                <c:pt idx="186">
                  <c:v>5.1770999999999985</c:v>
                </c:pt>
                <c:pt idx="187">
                  <c:v>5.1899999999999995</c:v>
                </c:pt>
                <c:pt idx="188">
                  <c:v>5.1888999999999985</c:v>
                </c:pt>
                <c:pt idx="189">
                  <c:v>5.1659999999999977</c:v>
                </c:pt>
                <c:pt idx="190">
                  <c:v>5.1669999999999972</c:v>
                </c:pt>
                <c:pt idx="191">
                  <c:v>5.1774999999999975</c:v>
                </c:pt>
                <c:pt idx="192">
                  <c:v>5.1903999999999995</c:v>
                </c:pt>
                <c:pt idx="193">
                  <c:v>5.1793000000000013</c:v>
                </c:pt>
                <c:pt idx="194">
                  <c:v>5.1587999999999985</c:v>
                </c:pt>
                <c:pt idx="195">
                  <c:v>5.1733000000000002</c:v>
                </c:pt>
                <c:pt idx="196">
                  <c:v>5.1773999999999996</c:v>
                </c:pt>
                <c:pt idx="197">
                  <c:v>5.1692</c:v>
                </c:pt>
                <c:pt idx="198">
                  <c:v>5.1584999999999974</c:v>
                </c:pt>
                <c:pt idx="199">
                  <c:v>5.1616999999999997</c:v>
                </c:pt>
                <c:pt idx="200">
                  <c:v>5.1897000000000002</c:v>
                </c:pt>
                <c:pt idx="201">
                  <c:v>5.1822999999999997</c:v>
                </c:pt>
                <c:pt idx="202">
                  <c:v>5.1740999999999975</c:v>
                </c:pt>
                <c:pt idx="203">
                  <c:v>5.1727999999999996</c:v>
                </c:pt>
              </c:numCache>
            </c:numRef>
          </c:yVal>
          <c:smooth val="1"/>
        </c:ser>
        <c:ser>
          <c:idx val="6"/>
          <c:order val="5"/>
          <c:tx>
            <c:v>Huawei</c:v>
          </c:tx>
          <c:xVal>
            <c:numRef>
              <c:f>'BLER-2'!$R$3:$R$206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'BLER-2'!$S$1023:$S$1226</c:f>
              <c:numCache>
                <c:formatCode>General</c:formatCode>
                <c:ptCount val="204"/>
                <c:pt idx="0">
                  <c:v>8.2417999999999996</c:v>
                </c:pt>
                <c:pt idx="1">
                  <c:v>8.0554000000000059</c:v>
                </c:pt>
                <c:pt idx="2">
                  <c:v>7.7688999999999995</c:v>
                </c:pt>
                <c:pt idx="3">
                  <c:v>7.7054</c:v>
                </c:pt>
                <c:pt idx="4">
                  <c:v>7.6023999999999985</c:v>
                </c:pt>
                <c:pt idx="5">
                  <c:v>7.5594000000000001</c:v>
                </c:pt>
                <c:pt idx="6">
                  <c:v>7.2584999999999997</c:v>
                </c:pt>
                <c:pt idx="7">
                  <c:v>7.4958999999999998</c:v>
                </c:pt>
                <c:pt idx="8">
                  <c:v>7.4261999999999997</c:v>
                </c:pt>
                <c:pt idx="9">
                  <c:v>7.0264999999999995</c:v>
                </c:pt>
                <c:pt idx="10">
                  <c:v>6.9777000000000013</c:v>
                </c:pt>
                <c:pt idx="11">
                  <c:v>7.1017999999999999</c:v>
                </c:pt>
                <c:pt idx="12">
                  <c:v>6.9747000000000003</c:v>
                </c:pt>
                <c:pt idx="13">
                  <c:v>6.9484000000000004</c:v>
                </c:pt>
                <c:pt idx="14">
                  <c:v>7.0057999999999998</c:v>
                </c:pt>
                <c:pt idx="15">
                  <c:v>6.8689999999999971</c:v>
                </c:pt>
                <c:pt idx="16">
                  <c:v>6.8342999999999998</c:v>
                </c:pt>
                <c:pt idx="17">
                  <c:v>6.8666999999999998</c:v>
                </c:pt>
                <c:pt idx="18">
                  <c:v>6.8056999999999999</c:v>
                </c:pt>
                <c:pt idx="19">
                  <c:v>6.7633999999999999</c:v>
                </c:pt>
                <c:pt idx="20">
                  <c:v>6.7067000000000014</c:v>
                </c:pt>
                <c:pt idx="21">
                  <c:v>6.7218</c:v>
                </c:pt>
                <c:pt idx="22">
                  <c:v>6.6926999999999985</c:v>
                </c:pt>
                <c:pt idx="23">
                  <c:v>6.6696999999999997</c:v>
                </c:pt>
                <c:pt idx="24">
                  <c:v>6.6622999999999974</c:v>
                </c:pt>
                <c:pt idx="25">
                  <c:v>6.5815999999999999</c:v>
                </c:pt>
                <c:pt idx="26">
                  <c:v>6.5868000000000002</c:v>
                </c:pt>
                <c:pt idx="27">
                  <c:v>6.6006</c:v>
                </c:pt>
                <c:pt idx="28">
                  <c:v>6.5244999999999971</c:v>
                </c:pt>
                <c:pt idx="29">
                  <c:v>6.5103999999999997</c:v>
                </c:pt>
                <c:pt idx="30">
                  <c:v>6.4650999999999996</c:v>
                </c:pt>
                <c:pt idx="31">
                  <c:v>6.5160999999999998</c:v>
                </c:pt>
                <c:pt idx="32">
                  <c:v>6.4739000000000004</c:v>
                </c:pt>
                <c:pt idx="33">
                  <c:v>6.4805999999999999</c:v>
                </c:pt>
                <c:pt idx="34">
                  <c:v>6.4494000000000025</c:v>
                </c:pt>
                <c:pt idx="35">
                  <c:v>6.4257</c:v>
                </c:pt>
                <c:pt idx="36">
                  <c:v>6.4139999999999997</c:v>
                </c:pt>
                <c:pt idx="37">
                  <c:v>6.3971999999999971</c:v>
                </c:pt>
                <c:pt idx="38">
                  <c:v>6.4061000000000003</c:v>
                </c:pt>
                <c:pt idx="39">
                  <c:v>6.3873999999999995</c:v>
                </c:pt>
                <c:pt idx="40">
                  <c:v>6.3136999999999999</c:v>
                </c:pt>
                <c:pt idx="41">
                  <c:v>6.3177999999999974</c:v>
                </c:pt>
                <c:pt idx="42">
                  <c:v>6.3394000000000004</c:v>
                </c:pt>
                <c:pt idx="43">
                  <c:v>6.3380000000000001</c:v>
                </c:pt>
                <c:pt idx="44">
                  <c:v>6.2239999999999975</c:v>
                </c:pt>
                <c:pt idx="45">
                  <c:v>6.2424999999999997</c:v>
                </c:pt>
                <c:pt idx="46">
                  <c:v>6.1970999999999972</c:v>
                </c:pt>
                <c:pt idx="47">
                  <c:v>6.2316000000000029</c:v>
                </c:pt>
                <c:pt idx="48">
                  <c:v>6.2408000000000001</c:v>
                </c:pt>
                <c:pt idx="49">
                  <c:v>6.1797000000000004</c:v>
                </c:pt>
                <c:pt idx="50">
                  <c:v>6.1968999999999985</c:v>
                </c:pt>
                <c:pt idx="51">
                  <c:v>6.2374000000000001</c:v>
                </c:pt>
                <c:pt idx="52">
                  <c:v>6.1736000000000004</c:v>
                </c:pt>
                <c:pt idx="53">
                  <c:v>6.2043999999999997</c:v>
                </c:pt>
                <c:pt idx="54">
                  <c:v>6.1750999999999996</c:v>
                </c:pt>
                <c:pt idx="55">
                  <c:v>6.1148999999999969</c:v>
                </c:pt>
                <c:pt idx="56">
                  <c:v>6.1322999999999999</c:v>
                </c:pt>
                <c:pt idx="57">
                  <c:v>6.0888</c:v>
                </c:pt>
                <c:pt idx="58">
                  <c:v>6.0965999999999996</c:v>
                </c:pt>
                <c:pt idx="59">
                  <c:v>6.0407000000000002</c:v>
                </c:pt>
                <c:pt idx="60">
                  <c:v>6.1433</c:v>
                </c:pt>
                <c:pt idx="61">
                  <c:v>6.1687999999999974</c:v>
                </c:pt>
                <c:pt idx="62">
                  <c:v>6.0022000000000002</c:v>
                </c:pt>
                <c:pt idx="63">
                  <c:v>6.016</c:v>
                </c:pt>
                <c:pt idx="64">
                  <c:v>5.9823000000000004</c:v>
                </c:pt>
                <c:pt idx="65">
                  <c:v>6.0006000000000004</c:v>
                </c:pt>
                <c:pt idx="66">
                  <c:v>6.0515999999999996</c:v>
                </c:pt>
                <c:pt idx="67">
                  <c:v>5.9973000000000001</c:v>
                </c:pt>
                <c:pt idx="68">
                  <c:v>5.9694000000000003</c:v>
                </c:pt>
                <c:pt idx="69">
                  <c:v>5.9540999999999995</c:v>
                </c:pt>
                <c:pt idx="70">
                  <c:v>5.9257999999999997</c:v>
                </c:pt>
                <c:pt idx="71">
                  <c:v>5.9451999999999998</c:v>
                </c:pt>
                <c:pt idx="72">
                  <c:v>5.9580000000000002</c:v>
                </c:pt>
                <c:pt idx="73">
                  <c:v>5.8950999999999985</c:v>
                </c:pt>
                <c:pt idx="74">
                  <c:v>5.9105999999999996</c:v>
                </c:pt>
                <c:pt idx="75">
                  <c:v>5.8763000000000014</c:v>
                </c:pt>
                <c:pt idx="76">
                  <c:v>5.8502999999999998</c:v>
                </c:pt>
                <c:pt idx="77">
                  <c:v>5.8077999999999985</c:v>
                </c:pt>
                <c:pt idx="78">
                  <c:v>5.8064</c:v>
                </c:pt>
                <c:pt idx="79">
                  <c:v>5.7787000000000024</c:v>
                </c:pt>
                <c:pt idx="80">
                  <c:v>5.8244999999999969</c:v>
                </c:pt>
                <c:pt idx="81">
                  <c:v>5.8033000000000001</c:v>
                </c:pt>
                <c:pt idx="82">
                  <c:v>5.8028999999999975</c:v>
                </c:pt>
                <c:pt idx="83">
                  <c:v>5.7873999999999999</c:v>
                </c:pt>
                <c:pt idx="84">
                  <c:v>5.7729999999999997</c:v>
                </c:pt>
                <c:pt idx="85">
                  <c:v>5.7628999999999975</c:v>
                </c:pt>
                <c:pt idx="86">
                  <c:v>5.7465999999999999</c:v>
                </c:pt>
                <c:pt idx="87">
                  <c:v>5.7239999999999975</c:v>
                </c:pt>
                <c:pt idx="88">
                  <c:v>5.7502000000000004</c:v>
                </c:pt>
                <c:pt idx="89">
                  <c:v>5.7620999999999976</c:v>
                </c:pt>
                <c:pt idx="90">
                  <c:v>5.7200999999999995</c:v>
                </c:pt>
                <c:pt idx="91">
                  <c:v>5.7206000000000001</c:v>
                </c:pt>
                <c:pt idx="92">
                  <c:v>5.7311000000000014</c:v>
                </c:pt>
                <c:pt idx="93">
                  <c:v>5.7055999999999996</c:v>
                </c:pt>
                <c:pt idx="94">
                  <c:v>5.6743999999999986</c:v>
                </c:pt>
                <c:pt idx="95">
                  <c:v>5.6513999999999998</c:v>
                </c:pt>
                <c:pt idx="96">
                  <c:v>5.6977999999999973</c:v>
                </c:pt>
                <c:pt idx="97">
                  <c:v>5.6901999999999973</c:v>
                </c:pt>
                <c:pt idx="98">
                  <c:v>5.6573999999999973</c:v>
                </c:pt>
                <c:pt idx="99">
                  <c:v>5.6486999999999998</c:v>
                </c:pt>
                <c:pt idx="100">
                  <c:v>5.6400999999999986</c:v>
                </c:pt>
                <c:pt idx="101">
                  <c:v>5.6129999999999978</c:v>
                </c:pt>
                <c:pt idx="102">
                  <c:v>5.5877999999999997</c:v>
                </c:pt>
                <c:pt idx="103">
                  <c:v>5.5907999999999998</c:v>
                </c:pt>
                <c:pt idx="104">
                  <c:v>5.5918999999999999</c:v>
                </c:pt>
                <c:pt idx="105">
                  <c:v>5.5900999999999996</c:v>
                </c:pt>
                <c:pt idx="106">
                  <c:v>5.5750000000000002</c:v>
                </c:pt>
                <c:pt idx="107">
                  <c:v>5.5604999999999976</c:v>
                </c:pt>
                <c:pt idx="108">
                  <c:v>5.6213999999999995</c:v>
                </c:pt>
                <c:pt idx="109">
                  <c:v>5.5817000000000014</c:v>
                </c:pt>
                <c:pt idx="110">
                  <c:v>5.5819999999999999</c:v>
                </c:pt>
                <c:pt idx="111">
                  <c:v>5.5701000000000001</c:v>
                </c:pt>
                <c:pt idx="112">
                  <c:v>5.5110999999999999</c:v>
                </c:pt>
                <c:pt idx="113">
                  <c:v>5.5431999999999997</c:v>
                </c:pt>
                <c:pt idx="114">
                  <c:v>5.5223999999999975</c:v>
                </c:pt>
                <c:pt idx="115">
                  <c:v>5.4915000000000003</c:v>
                </c:pt>
                <c:pt idx="116">
                  <c:v>5.5052000000000003</c:v>
                </c:pt>
                <c:pt idx="117">
                  <c:v>5.4868000000000023</c:v>
                </c:pt>
                <c:pt idx="118">
                  <c:v>5.4770000000000003</c:v>
                </c:pt>
                <c:pt idx="119">
                  <c:v>5.4728000000000003</c:v>
                </c:pt>
                <c:pt idx="120">
                  <c:v>5.4757000000000025</c:v>
                </c:pt>
                <c:pt idx="121">
                  <c:v>5.4633000000000003</c:v>
                </c:pt>
                <c:pt idx="122">
                  <c:v>5.4565999999999999</c:v>
                </c:pt>
                <c:pt idx="123">
                  <c:v>5.4619</c:v>
                </c:pt>
                <c:pt idx="124">
                  <c:v>5.4443999999999999</c:v>
                </c:pt>
                <c:pt idx="125">
                  <c:v>5.4480000000000004</c:v>
                </c:pt>
                <c:pt idx="126">
                  <c:v>5.4429999999999996</c:v>
                </c:pt>
                <c:pt idx="127">
                  <c:v>5.4451999999999998</c:v>
                </c:pt>
                <c:pt idx="128">
                  <c:v>5.4099000000000004</c:v>
                </c:pt>
                <c:pt idx="129">
                  <c:v>5.4101999999999997</c:v>
                </c:pt>
                <c:pt idx="130">
                  <c:v>5.4024999999999999</c:v>
                </c:pt>
                <c:pt idx="131">
                  <c:v>5.4167000000000014</c:v>
                </c:pt>
                <c:pt idx="132">
                  <c:v>5.4160000000000004</c:v>
                </c:pt>
                <c:pt idx="133">
                  <c:v>5.4068000000000014</c:v>
                </c:pt>
                <c:pt idx="134">
                  <c:v>5.3868999999999998</c:v>
                </c:pt>
                <c:pt idx="135">
                  <c:v>5.3872</c:v>
                </c:pt>
                <c:pt idx="136">
                  <c:v>5.3717000000000024</c:v>
                </c:pt>
                <c:pt idx="137">
                  <c:v>5.3719000000000001</c:v>
                </c:pt>
                <c:pt idx="138">
                  <c:v>5.3739999999999997</c:v>
                </c:pt>
                <c:pt idx="139">
                  <c:v>5.3696999999999999</c:v>
                </c:pt>
                <c:pt idx="140">
                  <c:v>5.3374999999999995</c:v>
                </c:pt>
                <c:pt idx="141">
                  <c:v>5.3266</c:v>
                </c:pt>
                <c:pt idx="142">
                  <c:v>5.3222999999999985</c:v>
                </c:pt>
                <c:pt idx="143">
                  <c:v>5.3338999999999999</c:v>
                </c:pt>
                <c:pt idx="144">
                  <c:v>5.3240999999999969</c:v>
                </c:pt>
                <c:pt idx="145">
                  <c:v>5.3137999999999996</c:v>
                </c:pt>
                <c:pt idx="146">
                  <c:v>5.3163</c:v>
                </c:pt>
                <c:pt idx="147">
                  <c:v>5.3087</c:v>
                </c:pt>
                <c:pt idx="148">
                  <c:v>5.2907000000000002</c:v>
                </c:pt>
                <c:pt idx="149">
                  <c:v>5.2887000000000004</c:v>
                </c:pt>
                <c:pt idx="150">
                  <c:v>5.2676999999999996</c:v>
                </c:pt>
                <c:pt idx="151">
                  <c:v>5.3073999999999995</c:v>
                </c:pt>
                <c:pt idx="152">
                  <c:v>5.2719000000000014</c:v>
                </c:pt>
                <c:pt idx="153">
                  <c:v>5.2821999999999996</c:v>
                </c:pt>
                <c:pt idx="154">
                  <c:v>5.2729999999999997</c:v>
                </c:pt>
                <c:pt idx="155">
                  <c:v>5.2831999999999999</c:v>
                </c:pt>
                <c:pt idx="156">
                  <c:v>5.2711000000000023</c:v>
                </c:pt>
                <c:pt idx="157">
                  <c:v>5.2627999999999995</c:v>
                </c:pt>
                <c:pt idx="158">
                  <c:v>5.2588999999999997</c:v>
                </c:pt>
                <c:pt idx="159">
                  <c:v>5.2598000000000003</c:v>
                </c:pt>
                <c:pt idx="160">
                  <c:v>5.2485999999999997</c:v>
                </c:pt>
                <c:pt idx="161">
                  <c:v>5.2497000000000025</c:v>
                </c:pt>
                <c:pt idx="162">
                  <c:v>5.2511000000000001</c:v>
                </c:pt>
                <c:pt idx="163">
                  <c:v>5.2805</c:v>
                </c:pt>
                <c:pt idx="164">
                  <c:v>5.2913000000000014</c:v>
                </c:pt>
                <c:pt idx="165">
                  <c:v>5.2933000000000003</c:v>
                </c:pt>
                <c:pt idx="166">
                  <c:v>5.2706000000000026</c:v>
                </c:pt>
                <c:pt idx="167">
                  <c:v>5.2387000000000024</c:v>
                </c:pt>
                <c:pt idx="168">
                  <c:v>5.234</c:v>
                </c:pt>
                <c:pt idx="169">
                  <c:v>5.2282999999999999</c:v>
                </c:pt>
                <c:pt idx="170">
                  <c:v>5.2428999999999997</c:v>
                </c:pt>
                <c:pt idx="171">
                  <c:v>5.2273999999999985</c:v>
                </c:pt>
                <c:pt idx="172">
                  <c:v>5.2283999999999997</c:v>
                </c:pt>
                <c:pt idx="173">
                  <c:v>5.2264999999999997</c:v>
                </c:pt>
                <c:pt idx="174">
                  <c:v>5.2454000000000001</c:v>
                </c:pt>
                <c:pt idx="175">
                  <c:v>5.2328999999999999</c:v>
                </c:pt>
                <c:pt idx="176">
                  <c:v>5.2309999999999999</c:v>
                </c:pt>
                <c:pt idx="177">
                  <c:v>5.2317000000000027</c:v>
                </c:pt>
                <c:pt idx="178">
                  <c:v>5.2278999999999973</c:v>
                </c:pt>
                <c:pt idx="179">
                  <c:v>5.2317000000000027</c:v>
                </c:pt>
                <c:pt idx="180">
                  <c:v>5.2170999999999985</c:v>
                </c:pt>
                <c:pt idx="181">
                  <c:v>5.2148999999999974</c:v>
                </c:pt>
                <c:pt idx="182">
                  <c:v>5.2153999999999998</c:v>
                </c:pt>
                <c:pt idx="183">
                  <c:v>5.2073</c:v>
                </c:pt>
                <c:pt idx="184">
                  <c:v>5.2050000000000001</c:v>
                </c:pt>
                <c:pt idx="185">
                  <c:v>5.202</c:v>
                </c:pt>
                <c:pt idx="186">
                  <c:v>5.1913999999999998</c:v>
                </c:pt>
                <c:pt idx="187">
                  <c:v>5.2147999999999985</c:v>
                </c:pt>
                <c:pt idx="188">
                  <c:v>5.1806000000000001</c:v>
                </c:pt>
                <c:pt idx="189">
                  <c:v>5.1871999999999971</c:v>
                </c:pt>
                <c:pt idx="190">
                  <c:v>5.1917</c:v>
                </c:pt>
                <c:pt idx="191">
                  <c:v>5.1833</c:v>
                </c:pt>
                <c:pt idx="192">
                  <c:v>5.1791999999999998</c:v>
                </c:pt>
                <c:pt idx="193">
                  <c:v>5.1750999999999996</c:v>
                </c:pt>
                <c:pt idx="194">
                  <c:v>5.1670999999999969</c:v>
                </c:pt>
                <c:pt idx="195">
                  <c:v>5.181</c:v>
                </c:pt>
                <c:pt idx="196">
                  <c:v>5.1891999999999996</c:v>
                </c:pt>
                <c:pt idx="197">
                  <c:v>5.1856999999999998</c:v>
                </c:pt>
                <c:pt idx="198">
                  <c:v>5.1806000000000001</c:v>
                </c:pt>
                <c:pt idx="199">
                  <c:v>5.1794000000000002</c:v>
                </c:pt>
                <c:pt idx="200">
                  <c:v>5.1970999999999972</c:v>
                </c:pt>
                <c:pt idx="201">
                  <c:v>5.1863000000000001</c:v>
                </c:pt>
                <c:pt idx="202">
                  <c:v>5.1653999999999973</c:v>
                </c:pt>
                <c:pt idx="203">
                  <c:v>5.1635999999999971</c:v>
                </c:pt>
              </c:numCache>
            </c:numRef>
          </c:yVal>
          <c:smooth val="1"/>
        </c:ser>
        <c:ser>
          <c:idx val="8"/>
          <c:order val="6"/>
          <c:tx>
            <c:v>QC L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'BLER-2'!$AE$1023:$AE$1226</c:f>
              <c:numCache>
                <c:formatCode>General</c:formatCode>
                <c:ptCount val="204"/>
                <c:pt idx="0">
                  <c:v>8.3435000000000006</c:v>
                </c:pt>
                <c:pt idx="1">
                  <c:v>8.0656000000000088</c:v>
                </c:pt>
                <c:pt idx="2">
                  <c:v>8.194700000000001</c:v>
                </c:pt>
                <c:pt idx="3">
                  <c:v>7.9321999999999999</c:v>
                </c:pt>
                <c:pt idx="4">
                  <c:v>7.8849999999999971</c:v>
                </c:pt>
                <c:pt idx="5">
                  <c:v>7.4375</c:v>
                </c:pt>
                <c:pt idx="6">
                  <c:v>7.5686999999999998</c:v>
                </c:pt>
                <c:pt idx="7">
                  <c:v>7.4774000000000003</c:v>
                </c:pt>
                <c:pt idx="8">
                  <c:v>7.5411999999999999</c:v>
                </c:pt>
                <c:pt idx="9">
                  <c:v>7.4519000000000002</c:v>
                </c:pt>
                <c:pt idx="10">
                  <c:v>7.2687999999999997</c:v>
                </c:pt>
                <c:pt idx="11">
                  <c:v>7.279200000000003</c:v>
                </c:pt>
                <c:pt idx="12">
                  <c:v>7.2034000000000002</c:v>
                </c:pt>
                <c:pt idx="13">
                  <c:v>7.115599999999997</c:v>
                </c:pt>
                <c:pt idx="14">
                  <c:v>7.1116999999999999</c:v>
                </c:pt>
                <c:pt idx="15">
                  <c:v>7.0256999999999996</c:v>
                </c:pt>
                <c:pt idx="16">
                  <c:v>7.0794000000000024</c:v>
                </c:pt>
                <c:pt idx="17">
                  <c:v>7.0625999999999971</c:v>
                </c:pt>
                <c:pt idx="18">
                  <c:v>6.9387000000000025</c:v>
                </c:pt>
                <c:pt idx="19">
                  <c:v>6.9039999999999999</c:v>
                </c:pt>
                <c:pt idx="20">
                  <c:v>6.8865999999999996</c:v>
                </c:pt>
                <c:pt idx="21">
                  <c:v>6.9373000000000014</c:v>
                </c:pt>
                <c:pt idx="22">
                  <c:v>6.9276</c:v>
                </c:pt>
                <c:pt idx="23">
                  <c:v>6.8029999999999973</c:v>
                </c:pt>
                <c:pt idx="24">
                  <c:v>6.8063000000000002</c:v>
                </c:pt>
                <c:pt idx="25">
                  <c:v>6.7438000000000002</c:v>
                </c:pt>
                <c:pt idx="26">
                  <c:v>6.8272999999999975</c:v>
                </c:pt>
                <c:pt idx="27">
                  <c:v>6.8519999999999985</c:v>
                </c:pt>
                <c:pt idx="28">
                  <c:v>6.7820999999999998</c:v>
                </c:pt>
                <c:pt idx="29">
                  <c:v>6.7528999999999995</c:v>
                </c:pt>
                <c:pt idx="30">
                  <c:v>6.6520999999999972</c:v>
                </c:pt>
                <c:pt idx="31">
                  <c:v>6.8494999999999999</c:v>
                </c:pt>
                <c:pt idx="32">
                  <c:v>6.8477999999999986</c:v>
                </c:pt>
                <c:pt idx="33">
                  <c:v>6.7353000000000014</c:v>
                </c:pt>
                <c:pt idx="34">
                  <c:v>6.7606999999999999</c:v>
                </c:pt>
                <c:pt idx="35">
                  <c:v>6.7236000000000002</c:v>
                </c:pt>
                <c:pt idx="36">
                  <c:v>6.891</c:v>
                </c:pt>
                <c:pt idx="37">
                  <c:v>6.8586999999999998</c:v>
                </c:pt>
                <c:pt idx="38">
                  <c:v>6.8856999999999999</c:v>
                </c:pt>
                <c:pt idx="39">
                  <c:v>6.8167999999999997</c:v>
                </c:pt>
                <c:pt idx="40">
                  <c:v>6.7237999999999998</c:v>
                </c:pt>
                <c:pt idx="41">
                  <c:v>6.7073</c:v>
                </c:pt>
                <c:pt idx="42">
                  <c:v>6.6905999999999972</c:v>
                </c:pt>
                <c:pt idx="43">
                  <c:v>6.6280999999999972</c:v>
                </c:pt>
                <c:pt idx="44">
                  <c:v>6.6137999999999995</c:v>
                </c:pt>
                <c:pt idx="45">
                  <c:v>6.5497000000000014</c:v>
                </c:pt>
                <c:pt idx="46">
                  <c:v>6.7831999999999999</c:v>
                </c:pt>
                <c:pt idx="47">
                  <c:v>6.7654999999999985</c:v>
                </c:pt>
                <c:pt idx="48">
                  <c:v>6.7438000000000002</c:v>
                </c:pt>
                <c:pt idx="49">
                  <c:v>6.7309999999999999</c:v>
                </c:pt>
                <c:pt idx="50">
                  <c:v>6.6166</c:v>
                </c:pt>
                <c:pt idx="51">
                  <c:v>6.6059999999999972</c:v>
                </c:pt>
                <c:pt idx="52">
                  <c:v>6.6134999999999975</c:v>
                </c:pt>
                <c:pt idx="53">
                  <c:v>6.5272999999999985</c:v>
                </c:pt>
                <c:pt idx="54">
                  <c:v>6.5249999999999977</c:v>
                </c:pt>
                <c:pt idx="55">
                  <c:v>6.5000999999999998</c:v>
                </c:pt>
                <c:pt idx="56">
                  <c:v>6.7896000000000027</c:v>
                </c:pt>
                <c:pt idx="57">
                  <c:v>6.7646999999999995</c:v>
                </c:pt>
                <c:pt idx="58">
                  <c:v>6.7257999999999996</c:v>
                </c:pt>
                <c:pt idx="59">
                  <c:v>6.6337999999999999</c:v>
                </c:pt>
                <c:pt idx="60">
                  <c:v>6.5526999999999997</c:v>
                </c:pt>
                <c:pt idx="61">
                  <c:v>6.4927000000000001</c:v>
                </c:pt>
                <c:pt idx="62">
                  <c:v>6.4485999999999999</c:v>
                </c:pt>
                <c:pt idx="63">
                  <c:v>6.3314000000000004</c:v>
                </c:pt>
                <c:pt idx="64">
                  <c:v>6.2918000000000003</c:v>
                </c:pt>
                <c:pt idx="65">
                  <c:v>6.2672999999999996</c:v>
                </c:pt>
                <c:pt idx="66">
                  <c:v>6.2549999999999972</c:v>
                </c:pt>
                <c:pt idx="67">
                  <c:v>6.2097000000000024</c:v>
                </c:pt>
                <c:pt idx="68">
                  <c:v>6.3456000000000001</c:v>
                </c:pt>
                <c:pt idx="69">
                  <c:v>6.3209999999999971</c:v>
                </c:pt>
                <c:pt idx="70">
                  <c:v>6.2850000000000001</c:v>
                </c:pt>
                <c:pt idx="71">
                  <c:v>6.2774999999999999</c:v>
                </c:pt>
                <c:pt idx="72">
                  <c:v>6.258</c:v>
                </c:pt>
                <c:pt idx="73">
                  <c:v>6.2228999999999974</c:v>
                </c:pt>
                <c:pt idx="74">
                  <c:v>6.2223999999999995</c:v>
                </c:pt>
                <c:pt idx="75">
                  <c:v>6.2130000000000001</c:v>
                </c:pt>
                <c:pt idx="76">
                  <c:v>6.1356999999999999</c:v>
                </c:pt>
                <c:pt idx="77">
                  <c:v>6.1438999999999995</c:v>
                </c:pt>
                <c:pt idx="78">
                  <c:v>6.2476000000000003</c:v>
                </c:pt>
                <c:pt idx="79">
                  <c:v>6.2307000000000023</c:v>
                </c:pt>
                <c:pt idx="80">
                  <c:v>6.2428999999999997</c:v>
                </c:pt>
                <c:pt idx="81">
                  <c:v>6.1787000000000001</c:v>
                </c:pt>
                <c:pt idx="82">
                  <c:v>6.1660999999999975</c:v>
                </c:pt>
                <c:pt idx="83">
                  <c:v>6.1358999999999995</c:v>
                </c:pt>
                <c:pt idx="84">
                  <c:v>6.1293999999999995</c:v>
                </c:pt>
                <c:pt idx="85">
                  <c:v>6.1002000000000001</c:v>
                </c:pt>
                <c:pt idx="86">
                  <c:v>6.0846999999999998</c:v>
                </c:pt>
                <c:pt idx="87">
                  <c:v>6.0518999999999998</c:v>
                </c:pt>
                <c:pt idx="88">
                  <c:v>6.1285999999999969</c:v>
                </c:pt>
                <c:pt idx="89">
                  <c:v>6.1282999999999985</c:v>
                </c:pt>
                <c:pt idx="90">
                  <c:v>6.0904999999999996</c:v>
                </c:pt>
                <c:pt idx="91">
                  <c:v>6.0956000000000001</c:v>
                </c:pt>
                <c:pt idx="92">
                  <c:v>6.0543999999999976</c:v>
                </c:pt>
                <c:pt idx="93">
                  <c:v>6.0304000000000002</c:v>
                </c:pt>
                <c:pt idx="94">
                  <c:v>5.9981</c:v>
                </c:pt>
                <c:pt idx="95">
                  <c:v>6.0620999999999974</c:v>
                </c:pt>
                <c:pt idx="96">
                  <c:v>6.0448999999999975</c:v>
                </c:pt>
                <c:pt idx="97">
                  <c:v>5.9878999999999998</c:v>
                </c:pt>
                <c:pt idx="98">
                  <c:v>5.9435000000000002</c:v>
                </c:pt>
                <c:pt idx="99">
                  <c:v>5.9357000000000024</c:v>
                </c:pt>
                <c:pt idx="100">
                  <c:v>6.0552999999999999</c:v>
                </c:pt>
                <c:pt idx="101">
                  <c:v>6.016</c:v>
                </c:pt>
                <c:pt idx="102">
                  <c:v>6.0230999999999995</c:v>
                </c:pt>
                <c:pt idx="103">
                  <c:v>5.9786000000000028</c:v>
                </c:pt>
                <c:pt idx="104">
                  <c:v>5.9778000000000002</c:v>
                </c:pt>
                <c:pt idx="105">
                  <c:v>5.9740000000000002</c:v>
                </c:pt>
                <c:pt idx="106">
                  <c:v>5.9379999999999997</c:v>
                </c:pt>
                <c:pt idx="107">
                  <c:v>5.9237000000000002</c:v>
                </c:pt>
                <c:pt idx="108">
                  <c:v>5.8975999999999971</c:v>
                </c:pt>
                <c:pt idx="109">
                  <c:v>5.8696999999999999</c:v>
                </c:pt>
                <c:pt idx="110">
                  <c:v>5.9435000000000002</c:v>
                </c:pt>
                <c:pt idx="111">
                  <c:v>5.9653999999999998</c:v>
                </c:pt>
                <c:pt idx="112">
                  <c:v>5.9483000000000024</c:v>
                </c:pt>
                <c:pt idx="113">
                  <c:v>5.9113000000000024</c:v>
                </c:pt>
                <c:pt idx="114">
                  <c:v>5.8834</c:v>
                </c:pt>
                <c:pt idx="115">
                  <c:v>5.8713000000000024</c:v>
                </c:pt>
                <c:pt idx="116">
                  <c:v>5.8407</c:v>
                </c:pt>
                <c:pt idx="117">
                  <c:v>5.8439999999999985</c:v>
                </c:pt>
                <c:pt idx="118">
                  <c:v>5.8132999999999999</c:v>
                </c:pt>
                <c:pt idx="119">
                  <c:v>5.8018999999999998</c:v>
                </c:pt>
                <c:pt idx="120">
                  <c:v>5.9112000000000027</c:v>
                </c:pt>
                <c:pt idx="121">
                  <c:v>5.9085000000000001</c:v>
                </c:pt>
                <c:pt idx="122">
                  <c:v>5.8933999999999997</c:v>
                </c:pt>
                <c:pt idx="123">
                  <c:v>5.8688999999999973</c:v>
                </c:pt>
                <c:pt idx="124">
                  <c:v>5.8138999999999985</c:v>
                </c:pt>
                <c:pt idx="125">
                  <c:v>5.8187999999999995</c:v>
                </c:pt>
                <c:pt idx="126">
                  <c:v>5.7763000000000027</c:v>
                </c:pt>
                <c:pt idx="127">
                  <c:v>5.8279999999999967</c:v>
                </c:pt>
                <c:pt idx="128">
                  <c:v>5.7935999999999996</c:v>
                </c:pt>
                <c:pt idx="129">
                  <c:v>5.7680999999999996</c:v>
                </c:pt>
                <c:pt idx="130">
                  <c:v>5.7624999999999975</c:v>
                </c:pt>
                <c:pt idx="131">
                  <c:v>5.7457000000000003</c:v>
                </c:pt>
                <c:pt idx="132">
                  <c:v>5.8276999999999974</c:v>
                </c:pt>
                <c:pt idx="133">
                  <c:v>5.8217999999999996</c:v>
                </c:pt>
                <c:pt idx="134">
                  <c:v>5.8139999999999974</c:v>
                </c:pt>
                <c:pt idx="135">
                  <c:v>5.8333000000000004</c:v>
                </c:pt>
                <c:pt idx="136">
                  <c:v>5.7903000000000002</c:v>
                </c:pt>
                <c:pt idx="137">
                  <c:v>5.7645999999999971</c:v>
                </c:pt>
                <c:pt idx="138">
                  <c:v>5.7606000000000002</c:v>
                </c:pt>
                <c:pt idx="139">
                  <c:v>5.7351999999999999</c:v>
                </c:pt>
                <c:pt idx="140">
                  <c:v>5.7100999999999997</c:v>
                </c:pt>
                <c:pt idx="141">
                  <c:v>5.7061000000000002</c:v>
                </c:pt>
                <c:pt idx="142">
                  <c:v>5.7633000000000001</c:v>
                </c:pt>
                <c:pt idx="143">
                  <c:v>5.7515000000000001</c:v>
                </c:pt>
                <c:pt idx="144">
                  <c:v>5.7610999999999999</c:v>
                </c:pt>
                <c:pt idx="145">
                  <c:v>5.7374999999999998</c:v>
                </c:pt>
                <c:pt idx="146">
                  <c:v>5.7161</c:v>
                </c:pt>
                <c:pt idx="147">
                  <c:v>5.6983999999999995</c:v>
                </c:pt>
                <c:pt idx="148">
                  <c:v>5.6740999999999975</c:v>
                </c:pt>
                <c:pt idx="149">
                  <c:v>5.6734999999999998</c:v>
                </c:pt>
                <c:pt idx="150">
                  <c:v>5.6731999999999996</c:v>
                </c:pt>
                <c:pt idx="151">
                  <c:v>5.6527999999999974</c:v>
                </c:pt>
                <c:pt idx="152">
                  <c:v>5.7354000000000003</c:v>
                </c:pt>
                <c:pt idx="153">
                  <c:v>5.7280999999999995</c:v>
                </c:pt>
                <c:pt idx="154">
                  <c:v>5.7309000000000001</c:v>
                </c:pt>
                <c:pt idx="155">
                  <c:v>5.7035</c:v>
                </c:pt>
                <c:pt idx="156">
                  <c:v>5.6717000000000004</c:v>
                </c:pt>
                <c:pt idx="157">
                  <c:v>5.684599999999997</c:v>
                </c:pt>
                <c:pt idx="158">
                  <c:v>5.654099999999997</c:v>
                </c:pt>
                <c:pt idx="159">
                  <c:v>5.6319999999999997</c:v>
                </c:pt>
                <c:pt idx="160">
                  <c:v>5.6143999999999972</c:v>
                </c:pt>
                <c:pt idx="161">
                  <c:v>5.6188999999999973</c:v>
                </c:pt>
                <c:pt idx="162">
                  <c:v>5.692599999999997</c:v>
                </c:pt>
                <c:pt idx="163">
                  <c:v>5.6844999999999972</c:v>
                </c:pt>
                <c:pt idx="164">
                  <c:v>5.6788999999999996</c:v>
                </c:pt>
                <c:pt idx="165">
                  <c:v>5.6677999999999971</c:v>
                </c:pt>
                <c:pt idx="166">
                  <c:v>5.6562000000000001</c:v>
                </c:pt>
                <c:pt idx="167">
                  <c:v>5.6614999999999975</c:v>
                </c:pt>
                <c:pt idx="168">
                  <c:v>5.652199999999997</c:v>
                </c:pt>
                <c:pt idx="169">
                  <c:v>5.6499999999999995</c:v>
                </c:pt>
                <c:pt idx="170">
                  <c:v>5.6386000000000003</c:v>
                </c:pt>
                <c:pt idx="171">
                  <c:v>5.6234999999999973</c:v>
                </c:pt>
                <c:pt idx="172">
                  <c:v>5.2088000000000001</c:v>
                </c:pt>
                <c:pt idx="173">
                  <c:v>5.2118000000000002</c:v>
                </c:pt>
                <c:pt idx="174">
                  <c:v>5.1909999999999972</c:v>
                </c:pt>
                <c:pt idx="175">
                  <c:v>5.1728999999999985</c:v>
                </c:pt>
                <c:pt idx="176">
                  <c:v>5.194899999999997</c:v>
                </c:pt>
                <c:pt idx="177">
                  <c:v>5.1917</c:v>
                </c:pt>
                <c:pt idx="178">
                  <c:v>5.1648999999999967</c:v>
                </c:pt>
                <c:pt idx="179">
                  <c:v>5.1764000000000001</c:v>
                </c:pt>
                <c:pt idx="180">
                  <c:v>5.1660999999999975</c:v>
                </c:pt>
                <c:pt idx="181">
                  <c:v>5.1662999999999997</c:v>
                </c:pt>
                <c:pt idx="182">
                  <c:v>5.1777999999999995</c:v>
                </c:pt>
                <c:pt idx="183">
                  <c:v>5.2044999999999995</c:v>
                </c:pt>
                <c:pt idx="184">
                  <c:v>5.1871999999999971</c:v>
                </c:pt>
                <c:pt idx="185">
                  <c:v>5.1856</c:v>
                </c:pt>
                <c:pt idx="186">
                  <c:v>5.1910999999999996</c:v>
                </c:pt>
                <c:pt idx="187">
                  <c:v>5.1738999999999997</c:v>
                </c:pt>
                <c:pt idx="188">
                  <c:v>5.1671999999999967</c:v>
                </c:pt>
                <c:pt idx="189">
                  <c:v>5.1593999999999998</c:v>
                </c:pt>
                <c:pt idx="190">
                  <c:v>5.1462000000000003</c:v>
                </c:pt>
                <c:pt idx="191">
                  <c:v>5.1504999999999974</c:v>
                </c:pt>
                <c:pt idx="192">
                  <c:v>5.1570999999999971</c:v>
                </c:pt>
                <c:pt idx="193">
                  <c:v>5.1586999999999996</c:v>
                </c:pt>
                <c:pt idx="194">
                  <c:v>5.1493000000000002</c:v>
                </c:pt>
                <c:pt idx="195">
                  <c:v>5.1563999999999997</c:v>
                </c:pt>
                <c:pt idx="196">
                  <c:v>5.1501999999999972</c:v>
                </c:pt>
                <c:pt idx="197">
                  <c:v>5.1484999999999985</c:v>
                </c:pt>
                <c:pt idx="198">
                  <c:v>5.1247999999999969</c:v>
                </c:pt>
                <c:pt idx="199">
                  <c:v>5.1307</c:v>
                </c:pt>
                <c:pt idx="200">
                  <c:v>5.1475999999999971</c:v>
                </c:pt>
                <c:pt idx="201">
                  <c:v>5.1507999999999985</c:v>
                </c:pt>
                <c:pt idx="202">
                  <c:v>5.1340999999999974</c:v>
                </c:pt>
                <c:pt idx="203">
                  <c:v>5.1434999999999995</c:v>
                </c:pt>
              </c:numCache>
            </c:numRef>
          </c:yVal>
          <c:smooth val="1"/>
        </c:ser>
        <c:ser>
          <c:idx val="0"/>
          <c:order val="7"/>
          <c:tx>
            <c:v>MTK</c:v>
          </c:tx>
          <c:xVal>
            <c:numRef>
              <c:f>'BLER-2'!$B$1103:$B$1322</c:f>
              <c:numCache>
                <c:formatCode>General</c:formatCode>
                <c:ptCount val="220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6208</c:v>
                </c:pt>
                <c:pt idx="189">
                  <c:v>6272</c:v>
                </c:pt>
                <c:pt idx="190">
                  <c:v>6336</c:v>
                </c:pt>
                <c:pt idx="191">
                  <c:v>6400</c:v>
                </c:pt>
                <c:pt idx="192">
                  <c:v>6464</c:v>
                </c:pt>
                <c:pt idx="193">
                  <c:v>6528</c:v>
                </c:pt>
                <c:pt idx="194">
                  <c:v>6592</c:v>
                </c:pt>
                <c:pt idx="195">
                  <c:v>6656</c:v>
                </c:pt>
                <c:pt idx="196">
                  <c:v>6720</c:v>
                </c:pt>
                <c:pt idx="197">
                  <c:v>6784</c:v>
                </c:pt>
                <c:pt idx="198">
                  <c:v>6848</c:v>
                </c:pt>
                <c:pt idx="199">
                  <c:v>6912</c:v>
                </c:pt>
                <c:pt idx="200">
                  <c:v>6976</c:v>
                </c:pt>
                <c:pt idx="201">
                  <c:v>7040</c:v>
                </c:pt>
                <c:pt idx="202">
                  <c:v>7104</c:v>
                </c:pt>
                <c:pt idx="203">
                  <c:v>7168</c:v>
                </c:pt>
                <c:pt idx="204">
                  <c:v>7232</c:v>
                </c:pt>
                <c:pt idx="205">
                  <c:v>7296</c:v>
                </c:pt>
                <c:pt idx="206">
                  <c:v>7360</c:v>
                </c:pt>
                <c:pt idx="207">
                  <c:v>7424</c:v>
                </c:pt>
                <c:pt idx="208">
                  <c:v>7488</c:v>
                </c:pt>
                <c:pt idx="209">
                  <c:v>7552</c:v>
                </c:pt>
                <c:pt idx="210">
                  <c:v>7616</c:v>
                </c:pt>
                <c:pt idx="211">
                  <c:v>7680</c:v>
                </c:pt>
                <c:pt idx="212">
                  <c:v>7744</c:v>
                </c:pt>
                <c:pt idx="213">
                  <c:v>7808</c:v>
                </c:pt>
                <c:pt idx="214">
                  <c:v>7872</c:v>
                </c:pt>
                <c:pt idx="215">
                  <c:v>7936</c:v>
                </c:pt>
                <c:pt idx="216">
                  <c:v>8000</c:v>
                </c:pt>
                <c:pt idx="217">
                  <c:v>8064</c:v>
                </c:pt>
                <c:pt idx="218">
                  <c:v>8128</c:v>
                </c:pt>
                <c:pt idx="219">
                  <c:v>8192</c:v>
                </c:pt>
              </c:numCache>
            </c:numRef>
          </c:xVal>
          <c:yVal>
            <c:numRef>
              <c:f>'BLER-2'!$C$1103:$C$1322</c:f>
              <c:numCache>
                <c:formatCode>General</c:formatCode>
                <c:ptCount val="220"/>
                <c:pt idx="0">
                  <c:v>8.4521020000000053</c:v>
                </c:pt>
                <c:pt idx="1">
                  <c:v>7.7964960000000003</c:v>
                </c:pt>
                <c:pt idx="2">
                  <c:v>7.7545049999999955</c:v>
                </c:pt>
                <c:pt idx="3">
                  <c:v>7.5244579999999956</c:v>
                </c:pt>
                <c:pt idx="4">
                  <c:v>7.3643119999999955</c:v>
                </c:pt>
                <c:pt idx="5">
                  <c:v>7.4005139999999985</c:v>
                </c:pt>
                <c:pt idx="6">
                  <c:v>7.2330800000000002</c:v>
                </c:pt>
                <c:pt idx="7">
                  <c:v>7.1654219999999977</c:v>
                </c:pt>
                <c:pt idx="8">
                  <c:v>7.1695189999999966</c:v>
                </c:pt>
                <c:pt idx="9">
                  <c:v>7.0260579999999973</c:v>
                </c:pt>
                <c:pt idx="10">
                  <c:v>7.0092189999999999</c:v>
                </c:pt>
                <c:pt idx="11">
                  <c:v>6.9242559999999971</c:v>
                </c:pt>
                <c:pt idx="12">
                  <c:v>6.8968230000000004</c:v>
                </c:pt>
                <c:pt idx="13">
                  <c:v>6.8739650000000001</c:v>
                </c:pt>
                <c:pt idx="14">
                  <c:v>6.8611019999999971</c:v>
                </c:pt>
                <c:pt idx="15">
                  <c:v>6.8285079999999967</c:v>
                </c:pt>
                <c:pt idx="16">
                  <c:v>6.7816200000000029</c:v>
                </c:pt>
                <c:pt idx="17">
                  <c:v>6.720551999999997</c:v>
                </c:pt>
                <c:pt idx="18">
                  <c:v>6.6686569999999969</c:v>
                </c:pt>
                <c:pt idx="19">
                  <c:v>6.6199879999999967</c:v>
                </c:pt>
                <c:pt idx="20">
                  <c:v>6.5994919999999997</c:v>
                </c:pt>
                <c:pt idx="21">
                  <c:v>6.569617</c:v>
                </c:pt>
                <c:pt idx="22">
                  <c:v>6.5322509999999996</c:v>
                </c:pt>
                <c:pt idx="23">
                  <c:v>6.559304</c:v>
                </c:pt>
                <c:pt idx="24">
                  <c:v>6.4558489999999997</c:v>
                </c:pt>
                <c:pt idx="25">
                  <c:v>6.4903500000000003</c:v>
                </c:pt>
                <c:pt idx="26">
                  <c:v>6.4427490000000027</c:v>
                </c:pt>
                <c:pt idx="27">
                  <c:v>6.3506130000000001</c:v>
                </c:pt>
                <c:pt idx="28">
                  <c:v>6.3718120000000003</c:v>
                </c:pt>
                <c:pt idx="29">
                  <c:v>6.3890320000000003</c:v>
                </c:pt>
                <c:pt idx="30">
                  <c:v>6.3494539999999997</c:v>
                </c:pt>
                <c:pt idx="31">
                  <c:v>6.3470869999999966</c:v>
                </c:pt>
                <c:pt idx="32">
                  <c:v>6.3080109999999969</c:v>
                </c:pt>
                <c:pt idx="33">
                  <c:v>6.3186970000000002</c:v>
                </c:pt>
                <c:pt idx="34">
                  <c:v>6.3120239999999974</c:v>
                </c:pt>
                <c:pt idx="35">
                  <c:v>6.2760879999999997</c:v>
                </c:pt>
                <c:pt idx="36">
                  <c:v>6.2662940000000003</c:v>
                </c:pt>
                <c:pt idx="37">
                  <c:v>6.2623099999999985</c:v>
                </c:pt>
                <c:pt idx="38">
                  <c:v>6.2468659999999998</c:v>
                </c:pt>
                <c:pt idx="39">
                  <c:v>6.1911559999999968</c:v>
                </c:pt>
                <c:pt idx="40">
                  <c:v>6.2487750000000002</c:v>
                </c:pt>
                <c:pt idx="41">
                  <c:v>6.1967499999999998</c:v>
                </c:pt>
                <c:pt idx="42">
                  <c:v>6.1605099999999968</c:v>
                </c:pt>
                <c:pt idx="43">
                  <c:v>6.1680349999999944</c:v>
                </c:pt>
                <c:pt idx="44">
                  <c:v>6.133975999999997</c:v>
                </c:pt>
                <c:pt idx="45">
                  <c:v>6.1493409999999997</c:v>
                </c:pt>
                <c:pt idx="46">
                  <c:v>6.1280869999999945</c:v>
                </c:pt>
                <c:pt idx="47">
                  <c:v>6.1096500000000002</c:v>
                </c:pt>
                <c:pt idx="48">
                  <c:v>6.113940999999997</c:v>
                </c:pt>
                <c:pt idx="49">
                  <c:v>6.1126039999999975</c:v>
                </c:pt>
                <c:pt idx="50">
                  <c:v>6.0912290000000029</c:v>
                </c:pt>
                <c:pt idx="51">
                  <c:v>6.094792</c:v>
                </c:pt>
                <c:pt idx="52">
                  <c:v>6.0820539999999985</c:v>
                </c:pt>
                <c:pt idx="53">
                  <c:v>6.0772469999999998</c:v>
                </c:pt>
                <c:pt idx="54">
                  <c:v>6.0726079999999998</c:v>
                </c:pt>
                <c:pt idx="55">
                  <c:v>6.0772940000000002</c:v>
                </c:pt>
                <c:pt idx="56">
                  <c:v>6.0310720000000027</c:v>
                </c:pt>
                <c:pt idx="57">
                  <c:v>6.0375449999999971</c:v>
                </c:pt>
                <c:pt idx="58">
                  <c:v>6.0268259999999971</c:v>
                </c:pt>
                <c:pt idx="59">
                  <c:v>6.0260869999999978</c:v>
                </c:pt>
                <c:pt idx="60">
                  <c:v>6.0207620000000004</c:v>
                </c:pt>
                <c:pt idx="61">
                  <c:v>5.9732250000000029</c:v>
                </c:pt>
                <c:pt idx="62">
                  <c:v>5.9708209999999999</c:v>
                </c:pt>
                <c:pt idx="63">
                  <c:v>5.9402260000000027</c:v>
                </c:pt>
                <c:pt idx="64">
                  <c:v>5.9791379999999998</c:v>
                </c:pt>
                <c:pt idx="65">
                  <c:v>5.9536049999999996</c:v>
                </c:pt>
                <c:pt idx="66">
                  <c:v>5.949728000000003</c:v>
                </c:pt>
                <c:pt idx="67">
                  <c:v>5.916915999999997</c:v>
                </c:pt>
                <c:pt idx="68">
                  <c:v>5.8943789999999971</c:v>
                </c:pt>
                <c:pt idx="69">
                  <c:v>5.8692349999999971</c:v>
                </c:pt>
                <c:pt idx="70">
                  <c:v>5.8435559999999978</c:v>
                </c:pt>
                <c:pt idx="71">
                  <c:v>5.8716690000000042</c:v>
                </c:pt>
                <c:pt idx="72">
                  <c:v>5.8439589999999972</c:v>
                </c:pt>
                <c:pt idx="73">
                  <c:v>5.8304450000000001</c:v>
                </c:pt>
                <c:pt idx="74">
                  <c:v>5.8361679999999998</c:v>
                </c:pt>
                <c:pt idx="75">
                  <c:v>5.8317090000000027</c:v>
                </c:pt>
                <c:pt idx="76">
                  <c:v>5.8381109999999969</c:v>
                </c:pt>
                <c:pt idx="77">
                  <c:v>5.8182929999999997</c:v>
                </c:pt>
                <c:pt idx="78">
                  <c:v>5.802028</c:v>
                </c:pt>
                <c:pt idx="79">
                  <c:v>5.8097820000000002</c:v>
                </c:pt>
                <c:pt idx="80">
                  <c:v>5.7746979999999999</c:v>
                </c:pt>
                <c:pt idx="81">
                  <c:v>5.7905839999999973</c:v>
                </c:pt>
                <c:pt idx="82">
                  <c:v>5.7827999999999999</c:v>
                </c:pt>
                <c:pt idx="83">
                  <c:v>5.7641369999999945</c:v>
                </c:pt>
                <c:pt idx="84">
                  <c:v>5.7149949999999956</c:v>
                </c:pt>
                <c:pt idx="85">
                  <c:v>5.7326769999999998</c:v>
                </c:pt>
                <c:pt idx="86">
                  <c:v>5.7163599999999999</c:v>
                </c:pt>
                <c:pt idx="87">
                  <c:v>5.7055159999999967</c:v>
                </c:pt>
                <c:pt idx="88">
                  <c:v>5.695468</c:v>
                </c:pt>
                <c:pt idx="89">
                  <c:v>5.6958859999999945</c:v>
                </c:pt>
                <c:pt idx="90">
                  <c:v>5.7035479999999996</c:v>
                </c:pt>
                <c:pt idx="91">
                  <c:v>5.6901809999999946</c:v>
                </c:pt>
                <c:pt idx="92">
                  <c:v>5.6758490000000004</c:v>
                </c:pt>
                <c:pt idx="93">
                  <c:v>5.669946999999997</c:v>
                </c:pt>
                <c:pt idx="94">
                  <c:v>5.6702459999999997</c:v>
                </c:pt>
                <c:pt idx="95">
                  <c:v>5.672447</c:v>
                </c:pt>
                <c:pt idx="96">
                  <c:v>5.6421149999999951</c:v>
                </c:pt>
                <c:pt idx="97">
                  <c:v>5.6356590000000004</c:v>
                </c:pt>
                <c:pt idx="98">
                  <c:v>5.6282539999999974</c:v>
                </c:pt>
                <c:pt idx="99">
                  <c:v>5.6269859999999943</c:v>
                </c:pt>
                <c:pt idx="100">
                  <c:v>5.6281889999999946</c:v>
                </c:pt>
                <c:pt idx="101">
                  <c:v>5.5961270000000001</c:v>
                </c:pt>
                <c:pt idx="102">
                  <c:v>5.5694610000000004</c:v>
                </c:pt>
                <c:pt idx="103">
                  <c:v>5.5541019999999968</c:v>
                </c:pt>
                <c:pt idx="104">
                  <c:v>5.5636910000000004</c:v>
                </c:pt>
                <c:pt idx="105">
                  <c:v>5.5472919999999997</c:v>
                </c:pt>
                <c:pt idx="106">
                  <c:v>5.5472359999999972</c:v>
                </c:pt>
                <c:pt idx="107">
                  <c:v>5.5500569999999971</c:v>
                </c:pt>
                <c:pt idx="108">
                  <c:v>5.5698159999999968</c:v>
                </c:pt>
                <c:pt idx="109">
                  <c:v>5.560381999999997</c:v>
                </c:pt>
                <c:pt idx="110">
                  <c:v>5.5387320000000004</c:v>
                </c:pt>
                <c:pt idx="111">
                  <c:v>5.5223889999999978</c:v>
                </c:pt>
                <c:pt idx="112">
                  <c:v>5.5097360000000002</c:v>
                </c:pt>
                <c:pt idx="113">
                  <c:v>5.5164159999999978</c:v>
                </c:pt>
                <c:pt idx="114">
                  <c:v>5.5101439999999995</c:v>
                </c:pt>
                <c:pt idx="115">
                  <c:v>5.4999180000000001</c:v>
                </c:pt>
                <c:pt idx="116">
                  <c:v>5.4899730000000027</c:v>
                </c:pt>
                <c:pt idx="117">
                  <c:v>5.4580190000000002</c:v>
                </c:pt>
                <c:pt idx="118">
                  <c:v>5.4653109999999971</c:v>
                </c:pt>
                <c:pt idx="119">
                  <c:v>5.4557019999999996</c:v>
                </c:pt>
                <c:pt idx="120">
                  <c:v>5.4469649999999996</c:v>
                </c:pt>
                <c:pt idx="121">
                  <c:v>5.4496320000000029</c:v>
                </c:pt>
                <c:pt idx="122">
                  <c:v>5.4418949999999997</c:v>
                </c:pt>
                <c:pt idx="123">
                  <c:v>5.4505420000000004</c:v>
                </c:pt>
                <c:pt idx="124">
                  <c:v>5.4500799999999998</c:v>
                </c:pt>
                <c:pt idx="125">
                  <c:v>5.4282859999999973</c:v>
                </c:pt>
                <c:pt idx="126">
                  <c:v>5.4168789999999998</c:v>
                </c:pt>
                <c:pt idx="127">
                  <c:v>5.4100080000000004</c:v>
                </c:pt>
                <c:pt idx="128">
                  <c:v>5.3822630000000027</c:v>
                </c:pt>
                <c:pt idx="129">
                  <c:v>5.3807559999999972</c:v>
                </c:pt>
                <c:pt idx="130">
                  <c:v>5.3763000000000014</c:v>
                </c:pt>
                <c:pt idx="131">
                  <c:v>5.401554</c:v>
                </c:pt>
                <c:pt idx="132">
                  <c:v>5.382898</c:v>
                </c:pt>
                <c:pt idx="133">
                  <c:v>5.3810190000000002</c:v>
                </c:pt>
                <c:pt idx="134">
                  <c:v>5.3638009999999969</c:v>
                </c:pt>
                <c:pt idx="135">
                  <c:v>5.3456520000000003</c:v>
                </c:pt>
                <c:pt idx="136">
                  <c:v>5.343505999999997</c:v>
                </c:pt>
                <c:pt idx="137">
                  <c:v>5.3369590000000002</c:v>
                </c:pt>
                <c:pt idx="138">
                  <c:v>5.3468030000000004</c:v>
                </c:pt>
                <c:pt idx="139">
                  <c:v>5.3300710000000002</c:v>
                </c:pt>
                <c:pt idx="140">
                  <c:v>5.3283299999999985</c:v>
                </c:pt>
                <c:pt idx="141">
                  <c:v>5.3275799999999958</c:v>
                </c:pt>
                <c:pt idx="142">
                  <c:v>5.3145939999999969</c:v>
                </c:pt>
                <c:pt idx="143">
                  <c:v>5.3214749999999977</c:v>
                </c:pt>
                <c:pt idx="144">
                  <c:v>5.3000119999999971</c:v>
                </c:pt>
                <c:pt idx="145">
                  <c:v>5.2982139999999998</c:v>
                </c:pt>
                <c:pt idx="146">
                  <c:v>5.2939109999999969</c:v>
                </c:pt>
                <c:pt idx="147">
                  <c:v>5.3008299999999995</c:v>
                </c:pt>
                <c:pt idx="148">
                  <c:v>5.3091569999999972</c:v>
                </c:pt>
                <c:pt idx="149">
                  <c:v>5.2947499999999996</c:v>
                </c:pt>
                <c:pt idx="150">
                  <c:v>5.2737500000000024</c:v>
                </c:pt>
                <c:pt idx="151">
                  <c:v>5.2701969999999996</c:v>
                </c:pt>
                <c:pt idx="152">
                  <c:v>5.2652469999999996</c:v>
                </c:pt>
                <c:pt idx="153">
                  <c:v>5.276116</c:v>
                </c:pt>
                <c:pt idx="154">
                  <c:v>5.2704529999999998</c:v>
                </c:pt>
                <c:pt idx="155">
                  <c:v>5.2667120000000001</c:v>
                </c:pt>
                <c:pt idx="156">
                  <c:v>5.279302000000003</c:v>
                </c:pt>
                <c:pt idx="157">
                  <c:v>5.2714400000000028</c:v>
                </c:pt>
                <c:pt idx="158">
                  <c:v>5.2603679999999997</c:v>
                </c:pt>
                <c:pt idx="159">
                  <c:v>5.2558169999999977</c:v>
                </c:pt>
                <c:pt idx="160">
                  <c:v>5.255592</c:v>
                </c:pt>
                <c:pt idx="161">
                  <c:v>5.2555039999999975</c:v>
                </c:pt>
                <c:pt idx="162">
                  <c:v>5.2465809999999973</c:v>
                </c:pt>
                <c:pt idx="163">
                  <c:v>5.2395290000000028</c:v>
                </c:pt>
                <c:pt idx="164">
                  <c:v>5.2426589999999997</c:v>
                </c:pt>
                <c:pt idx="165">
                  <c:v>5.2285349999999946</c:v>
                </c:pt>
                <c:pt idx="166">
                  <c:v>5.2272939999999997</c:v>
                </c:pt>
                <c:pt idx="167">
                  <c:v>5.226089</c:v>
                </c:pt>
                <c:pt idx="168">
                  <c:v>5.2144279999999972</c:v>
                </c:pt>
                <c:pt idx="169">
                  <c:v>5.2164139999999986</c:v>
                </c:pt>
                <c:pt idx="170">
                  <c:v>5.2165549999999969</c:v>
                </c:pt>
                <c:pt idx="171">
                  <c:v>5.2262789999999999</c:v>
                </c:pt>
                <c:pt idx="172">
                  <c:v>5.2339060000000002</c:v>
                </c:pt>
                <c:pt idx="173">
                  <c:v>5.2264539999999995</c:v>
                </c:pt>
                <c:pt idx="174">
                  <c:v>5.225225</c:v>
                </c:pt>
                <c:pt idx="175">
                  <c:v>5.2228809999999957</c:v>
                </c:pt>
                <c:pt idx="176">
                  <c:v>5.2214419999999997</c:v>
                </c:pt>
                <c:pt idx="177">
                  <c:v>5.2135720000000001</c:v>
                </c:pt>
                <c:pt idx="178">
                  <c:v>5.2101559999999969</c:v>
                </c:pt>
                <c:pt idx="179">
                  <c:v>5.2114900000000004</c:v>
                </c:pt>
                <c:pt idx="180">
                  <c:v>5.2030070000000004</c:v>
                </c:pt>
                <c:pt idx="181">
                  <c:v>5.1980509999999978</c:v>
                </c:pt>
                <c:pt idx="182">
                  <c:v>5.207687</c:v>
                </c:pt>
                <c:pt idx="183">
                  <c:v>5.204437999999997</c:v>
                </c:pt>
                <c:pt idx="184">
                  <c:v>5.1931119999999966</c:v>
                </c:pt>
                <c:pt idx="185">
                  <c:v>5.1991420000000002</c:v>
                </c:pt>
                <c:pt idx="186">
                  <c:v>5.1961939999999975</c:v>
                </c:pt>
                <c:pt idx="187">
                  <c:v>5.1902030000000003</c:v>
                </c:pt>
                <c:pt idx="188">
                  <c:v>5.1902910000000002</c:v>
                </c:pt>
                <c:pt idx="189">
                  <c:v>5.1879429999999971</c:v>
                </c:pt>
                <c:pt idx="190">
                  <c:v>5.1802799999999998</c:v>
                </c:pt>
                <c:pt idx="191">
                  <c:v>5.1807829999999973</c:v>
                </c:pt>
                <c:pt idx="192">
                  <c:v>5.1810879999999973</c:v>
                </c:pt>
                <c:pt idx="193">
                  <c:v>5.1755789999999973</c:v>
                </c:pt>
                <c:pt idx="194">
                  <c:v>5.1751290000000001</c:v>
                </c:pt>
                <c:pt idx="195">
                  <c:v>5.1671389999999944</c:v>
                </c:pt>
                <c:pt idx="196">
                  <c:v>5.1691189999999967</c:v>
                </c:pt>
                <c:pt idx="197">
                  <c:v>5.1688509999999956</c:v>
                </c:pt>
                <c:pt idx="198">
                  <c:v>5.1688389999999966</c:v>
                </c:pt>
                <c:pt idx="199">
                  <c:v>5.1636509999999971</c:v>
                </c:pt>
                <c:pt idx="200">
                  <c:v>5.1691759999999967</c:v>
                </c:pt>
                <c:pt idx="201">
                  <c:v>5.1581089999999969</c:v>
                </c:pt>
                <c:pt idx="202">
                  <c:v>5.161546999999997</c:v>
                </c:pt>
                <c:pt idx="203">
                  <c:v>5.1644579999999944</c:v>
                </c:pt>
                <c:pt idx="204">
                  <c:v>5.1775779999999969</c:v>
                </c:pt>
                <c:pt idx="205">
                  <c:v>5.1778039999999974</c:v>
                </c:pt>
                <c:pt idx="206">
                  <c:v>5.1746590000000001</c:v>
                </c:pt>
                <c:pt idx="207">
                  <c:v>5.1598920000000001</c:v>
                </c:pt>
                <c:pt idx="208">
                  <c:v>5.1604019999999977</c:v>
                </c:pt>
                <c:pt idx="209">
                  <c:v>5.1528949999999956</c:v>
                </c:pt>
                <c:pt idx="210">
                  <c:v>5.1433210000000003</c:v>
                </c:pt>
                <c:pt idx="211">
                  <c:v>5.1479509999999946</c:v>
                </c:pt>
                <c:pt idx="212">
                  <c:v>5.1451929999999972</c:v>
                </c:pt>
                <c:pt idx="213">
                  <c:v>5.1492979999999999</c:v>
                </c:pt>
                <c:pt idx="214">
                  <c:v>5.1402609999999997</c:v>
                </c:pt>
                <c:pt idx="215">
                  <c:v>5.1426859999999968</c:v>
                </c:pt>
                <c:pt idx="216">
                  <c:v>5.1471189999999956</c:v>
                </c:pt>
                <c:pt idx="217">
                  <c:v>5.1436960000000003</c:v>
                </c:pt>
                <c:pt idx="218">
                  <c:v>5.143074999999997</c:v>
                </c:pt>
                <c:pt idx="219">
                  <c:v>5.1416529999999998</c:v>
                </c:pt>
              </c:numCache>
            </c:numRef>
          </c:yVal>
          <c:smooth val="1"/>
        </c:ser>
        <c:axId val="86543744"/>
        <c:axId val="86549632"/>
      </c:scatterChart>
      <c:valAx>
        <c:axId val="86543744"/>
        <c:scaling>
          <c:orientation val="minMax"/>
          <c:max val="1000"/>
          <c:min val="0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400"/>
            </a:pPr>
            <a:endParaRPr lang="en-US"/>
          </a:p>
        </c:txPr>
        <c:crossAx val="86549632"/>
        <c:crosses val="autoZero"/>
        <c:crossBetween val="midCat"/>
      </c:valAx>
      <c:valAx>
        <c:axId val="86549632"/>
        <c:scaling>
          <c:orientation val="minMax"/>
          <c:max val="8.5"/>
          <c:min val="5.5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6543744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sz="1800"/>
          </a:pPr>
          <a:endParaRPr lang="en-US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scatterChart>
        <c:scatterStyle val="smoothMarker"/>
        <c:ser>
          <c:idx val="1"/>
          <c:order val="0"/>
          <c:tx>
            <c:v>Nokia L</c:v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xVal>
            <c:numRef>
              <c:f>'BLER-2'!$B$1103:$B$1322</c:f>
              <c:numCache>
                <c:formatCode>General</c:formatCode>
                <c:ptCount val="220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6208</c:v>
                </c:pt>
                <c:pt idx="189">
                  <c:v>6272</c:v>
                </c:pt>
                <c:pt idx="190">
                  <c:v>6336</c:v>
                </c:pt>
                <c:pt idx="191">
                  <c:v>6400</c:v>
                </c:pt>
                <c:pt idx="192">
                  <c:v>6464</c:v>
                </c:pt>
                <c:pt idx="193">
                  <c:v>6528</c:v>
                </c:pt>
                <c:pt idx="194">
                  <c:v>6592</c:v>
                </c:pt>
                <c:pt idx="195">
                  <c:v>6656</c:v>
                </c:pt>
                <c:pt idx="196">
                  <c:v>6720</c:v>
                </c:pt>
                <c:pt idx="197">
                  <c:v>6784</c:v>
                </c:pt>
                <c:pt idx="198">
                  <c:v>6848</c:v>
                </c:pt>
                <c:pt idx="199">
                  <c:v>6912</c:v>
                </c:pt>
                <c:pt idx="200">
                  <c:v>6976</c:v>
                </c:pt>
                <c:pt idx="201">
                  <c:v>7040</c:v>
                </c:pt>
                <c:pt idx="202">
                  <c:v>7104</c:v>
                </c:pt>
                <c:pt idx="203">
                  <c:v>7168</c:v>
                </c:pt>
                <c:pt idx="204">
                  <c:v>7232</c:v>
                </c:pt>
                <c:pt idx="205">
                  <c:v>7296</c:v>
                </c:pt>
                <c:pt idx="206">
                  <c:v>7360</c:v>
                </c:pt>
                <c:pt idx="207">
                  <c:v>7424</c:v>
                </c:pt>
                <c:pt idx="208">
                  <c:v>7488</c:v>
                </c:pt>
                <c:pt idx="209">
                  <c:v>7552</c:v>
                </c:pt>
                <c:pt idx="210">
                  <c:v>7616</c:v>
                </c:pt>
                <c:pt idx="211">
                  <c:v>7680</c:v>
                </c:pt>
                <c:pt idx="212">
                  <c:v>7744</c:v>
                </c:pt>
                <c:pt idx="213">
                  <c:v>7808</c:v>
                </c:pt>
                <c:pt idx="214">
                  <c:v>7872</c:v>
                </c:pt>
                <c:pt idx="215">
                  <c:v>7936</c:v>
                </c:pt>
                <c:pt idx="216">
                  <c:v>8000</c:v>
                </c:pt>
                <c:pt idx="217">
                  <c:v>8064</c:v>
                </c:pt>
                <c:pt idx="218">
                  <c:v>8128</c:v>
                </c:pt>
                <c:pt idx="219">
                  <c:v>8192</c:v>
                </c:pt>
              </c:numCache>
            </c:numRef>
          </c:xVal>
          <c:yVal>
            <c:numRef>
              <c:f>'BLER-2'!$C$1103:$C$1322</c:f>
              <c:numCache>
                <c:formatCode>General</c:formatCode>
                <c:ptCount val="220"/>
                <c:pt idx="0">
                  <c:v>8.4521020000000053</c:v>
                </c:pt>
                <c:pt idx="1">
                  <c:v>7.7964960000000003</c:v>
                </c:pt>
                <c:pt idx="2">
                  <c:v>7.7545049999999955</c:v>
                </c:pt>
                <c:pt idx="3">
                  <c:v>7.5244579999999956</c:v>
                </c:pt>
                <c:pt idx="4">
                  <c:v>7.3643119999999955</c:v>
                </c:pt>
                <c:pt idx="5">
                  <c:v>7.4005139999999985</c:v>
                </c:pt>
                <c:pt idx="6">
                  <c:v>7.2330800000000002</c:v>
                </c:pt>
                <c:pt idx="7">
                  <c:v>7.1654219999999977</c:v>
                </c:pt>
                <c:pt idx="8">
                  <c:v>7.1695189999999966</c:v>
                </c:pt>
                <c:pt idx="9">
                  <c:v>7.0260579999999973</c:v>
                </c:pt>
                <c:pt idx="10">
                  <c:v>7.0092189999999999</c:v>
                </c:pt>
                <c:pt idx="11">
                  <c:v>6.9242559999999971</c:v>
                </c:pt>
                <c:pt idx="12">
                  <c:v>6.8968230000000004</c:v>
                </c:pt>
                <c:pt idx="13">
                  <c:v>6.8739650000000001</c:v>
                </c:pt>
                <c:pt idx="14">
                  <c:v>6.8611019999999971</c:v>
                </c:pt>
                <c:pt idx="15">
                  <c:v>6.8285079999999967</c:v>
                </c:pt>
                <c:pt idx="16">
                  <c:v>6.7816200000000029</c:v>
                </c:pt>
                <c:pt idx="17">
                  <c:v>6.720551999999997</c:v>
                </c:pt>
                <c:pt idx="18">
                  <c:v>6.6686569999999969</c:v>
                </c:pt>
                <c:pt idx="19">
                  <c:v>6.6199879999999967</c:v>
                </c:pt>
                <c:pt idx="20">
                  <c:v>6.5994919999999997</c:v>
                </c:pt>
                <c:pt idx="21">
                  <c:v>6.569617</c:v>
                </c:pt>
                <c:pt idx="22">
                  <c:v>6.5322509999999996</c:v>
                </c:pt>
                <c:pt idx="23">
                  <c:v>6.559304</c:v>
                </c:pt>
                <c:pt idx="24">
                  <c:v>6.4558489999999997</c:v>
                </c:pt>
                <c:pt idx="25">
                  <c:v>6.4903500000000003</c:v>
                </c:pt>
                <c:pt idx="26">
                  <c:v>6.4427490000000027</c:v>
                </c:pt>
                <c:pt idx="27">
                  <c:v>6.3506130000000001</c:v>
                </c:pt>
                <c:pt idx="28">
                  <c:v>6.3718120000000003</c:v>
                </c:pt>
                <c:pt idx="29">
                  <c:v>6.3890320000000003</c:v>
                </c:pt>
                <c:pt idx="30">
                  <c:v>6.3494539999999997</c:v>
                </c:pt>
                <c:pt idx="31">
                  <c:v>6.3470869999999966</c:v>
                </c:pt>
                <c:pt idx="32">
                  <c:v>6.3080109999999969</c:v>
                </c:pt>
                <c:pt idx="33">
                  <c:v>6.3186970000000002</c:v>
                </c:pt>
                <c:pt idx="34">
                  <c:v>6.3120239999999974</c:v>
                </c:pt>
                <c:pt idx="35">
                  <c:v>6.2760879999999997</c:v>
                </c:pt>
                <c:pt idx="36">
                  <c:v>6.2662940000000003</c:v>
                </c:pt>
                <c:pt idx="37">
                  <c:v>6.2623099999999985</c:v>
                </c:pt>
                <c:pt idx="38">
                  <c:v>6.2468659999999998</c:v>
                </c:pt>
                <c:pt idx="39">
                  <c:v>6.1911559999999968</c:v>
                </c:pt>
                <c:pt idx="40">
                  <c:v>6.2487750000000002</c:v>
                </c:pt>
                <c:pt idx="41">
                  <c:v>6.1967499999999998</c:v>
                </c:pt>
                <c:pt idx="42">
                  <c:v>6.1605099999999968</c:v>
                </c:pt>
                <c:pt idx="43">
                  <c:v>6.1680349999999944</c:v>
                </c:pt>
                <c:pt idx="44">
                  <c:v>6.133975999999997</c:v>
                </c:pt>
                <c:pt idx="45">
                  <c:v>6.1493409999999997</c:v>
                </c:pt>
                <c:pt idx="46">
                  <c:v>6.1280869999999945</c:v>
                </c:pt>
                <c:pt idx="47">
                  <c:v>6.1096500000000002</c:v>
                </c:pt>
                <c:pt idx="48">
                  <c:v>6.113940999999997</c:v>
                </c:pt>
                <c:pt idx="49">
                  <c:v>6.1126039999999975</c:v>
                </c:pt>
                <c:pt idx="50">
                  <c:v>6.0912290000000029</c:v>
                </c:pt>
                <c:pt idx="51">
                  <c:v>6.094792</c:v>
                </c:pt>
                <c:pt idx="52">
                  <c:v>6.0820539999999985</c:v>
                </c:pt>
                <c:pt idx="53">
                  <c:v>6.0772469999999998</c:v>
                </c:pt>
                <c:pt idx="54">
                  <c:v>6.0726079999999998</c:v>
                </c:pt>
                <c:pt idx="55">
                  <c:v>6.0772940000000002</c:v>
                </c:pt>
                <c:pt idx="56">
                  <c:v>6.0310720000000027</c:v>
                </c:pt>
                <c:pt idx="57">
                  <c:v>6.0375449999999971</c:v>
                </c:pt>
                <c:pt idx="58">
                  <c:v>6.0268259999999971</c:v>
                </c:pt>
                <c:pt idx="59">
                  <c:v>6.0260869999999978</c:v>
                </c:pt>
                <c:pt idx="60">
                  <c:v>6.0207620000000004</c:v>
                </c:pt>
                <c:pt idx="61">
                  <c:v>5.9732250000000029</c:v>
                </c:pt>
                <c:pt idx="62">
                  <c:v>5.9708209999999999</c:v>
                </c:pt>
                <c:pt idx="63">
                  <c:v>5.9402260000000027</c:v>
                </c:pt>
                <c:pt idx="64">
                  <c:v>5.9791379999999998</c:v>
                </c:pt>
                <c:pt idx="65">
                  <c:v>5.9536049999999996</c:v>
                </c:pt>
                <c:pt idx="66">
                  <c:v>5.949728000000003</c:v>
                </c:pt>
                <c:pt idx="67">
                  <c:v>5.916915999999997</c:v>
                </c:pt>
                <c:pt idx="68">
                  <c:v>5.8943789999999971</c:v>
                </c:pt>
                <c:pt idx="69">
                  <c:v>5.8692349999999971</c:v>
                </c:pt>
                <c:pt idx="70">
                  <c:v>5.8435559999999978</c:v>
                </c:pt>
                <c:pt idx="71">
                  <c:v>5.8716690000000042</c:v>
                </c:pt>
                <c:pt idx="72">
                  <c:v>5.8439589999999972</c:v>
                </c:pt>
                <c:pt idx="73">
                  <c:v>5.8304450000000001</c:v>
                </c:pt>
                <c:pt idx="74">
                  <c:v>5.8361679999999998</c:v>
                </c:pt>
                <c:pt idx="75">
                  <c:v>5.8317090000000027</c:v>
                </c:pt>
                <c:pt idx="76">
                  <c:v>5.8381109999999969</c:v>
                </c:pt>
                <c:pt idx="77">
                  <c:v>5.8182929999999997</c:v>
                </c:pt>
                <c:pt idx="78">
                  <c:v>5.802028</c:v>
                </c:pt>
                <c:pt idx="79">
                  <c:v>5.8097820000000002</c:v>
                </c:pt>
                <c:pt idx="80">
                  <c:v>5.7746979999999999</c:v>
                </c:pt>
                <c:pt idx="81">
                  <c:v>5.7905839999999973</c:v>
                </c:pt>
                <c:pt idx="82">
                  <c:v>5.7827999999999999</c:v>
                </c:pt>
                <c:pt idx="83">
                  <c:v>5.7641369999999945</c:v>
                </c:pt>
                <c:pt idx="84">
                  <c:v>5.7149949999999956</c:v>
                </c:pt>
                <c:pt idx="85">
                  <c:v>5.7326769999999998</c:v>
                </c:pt>
                <c:pt idx="86">
                  <c:v>5.7163599999999999</c:v>
                </c:pt>
                <c:pt idx="87">
                  <c:v>5.7055159999999967</c:v>
                </c:pt>
                <c:pt idx="88">
                  <c:v>5.695468</c:v>
                </c:pt>
                <c:pt idx="89">
                  <c:v>5.6958859999999945</c:v>
                </c:pt>
                <c:pt idx="90">
                  <c:v>5.7035479999999996</c:v>
                </c:pt>
                <c:pt idx="91">
                  <c:v>5.6901809999999946</c:v>
                </c:pt>
                <c:pt idx="92">
                  <c:v>5.6758490000000004</c:v>
                </c:pt>
                <c:pt idx="93">
                  <c:v>5.669946999999997</c:v>
                </c:pt>
                <c:pt idx="94">
                  <c:v>5.6702459999999997</c:v>
                </c:pt>
                <c:pt idx="95">
                  <c:v>5.672447</c:v>
                </c:pt>
                <c:pt idx="96">
                  <c:v>5.6421149999999951</c:v>
                </c:pt>
                <c:pt idx="97">
                  <c:v>5.6356590000000004</c:v>
                </c:pt>
                <c:pt idx="98">
                  <c:v>5.6282539999999974</c:v>
                </c:pt>
                <c:pt idx="99">
                  <c:v>5.6269859999999943</c:v>
                </c:pt>
                <c:pt idx="100">
                  <c:v>5.6281889999999946</c:v>
                </c:pt>
                <c:pt idx="101">
                  <c:v>5.5961270000000001</c:v>
                </c:pt>
                <c:pt idx="102">
                  <c:v>5.5694610000000004</c:v>
                </c:pt>
                <c:pt idx="103">
                  <c:v>5.5541019999999968</c:v>
                </c:pt>
                <c:pt idx="104">
                  <c:v>5.5636910000000004</c:v>
                </c:pt>
                <c:pt idx="105">
                  <c:v>5.5472919999999997</c:v>
                </c:pt>
                <c:pt idx="106">
                  <c:v>5.5472359999999972</c:v>
                </c:pt>
                <c:pt idx="107">
                  <c:v>5.5500569999999971</c:v>
                </c:pt>
                <c:pt idx="108">
                  <c:v>5.5698159999999968</c:v>
                </c:pt>
                <c:pt idx="109">
                  <c:v>5.560381999999997</c:v>
                </c:pt>
                <c:pt idx="110">
                  <c:v>5.5387320000000004</c:v>
                </c:pt>
                <c:pt idx="111">
                  <c:v>5.5223889999999978</c:v>
                </c:pt>
                <c:pt idx="112">
                  <c:v>5.5097360000000002</c:v>
                </c:pt>
                <c:pt idx="113">
                  <c:v>5.5164159999999978</c:v>
                </c:pt>
                <c:pt idx="114">
                  <c:v>5.5101439999999995</c:v>
                </c:pt>
                <c:pt idx="115">
                  <c:v>5.4999180000000001</c:v>
                </c:pt>
                <c:pt idx="116">
                  <c:v>5.4899730000000027</c:v>
                </c:pt>
                <c:pt idx="117">
                  <c:v>5.4580190000000002</c:v>
                </c:pt>
                <c:pt idx="118">
                  <c:v>5.4653109999999971</c:v>
                </c:pt>
                <c:pt idx="119">
                  <c:v>5.4557019999999996</c:v>
                </c:pt>
                <c:pt idx="120">
                  <c:v>5.4469649999999996</c:v>
                </c:pt>
                <c:pt idx="121">
                  <c:v>5.4496320000000029</c:v>
                </c:pt>
                <c:pt idx="122">
                  <c:v>5.4418949999999997</c:v>
                </c:pt>
                <c:pt idx="123">
                  <c:v>5.4505420000000004</c:v>
                </c:pt>
                <c:pt idx="124">
                  <c:v>5.4500799999999998</c:v>
                </c:pt>
                <c:pt idx="125">
                  <c:v>5.4282859999999973</c:v>
                </c:pt>
                <c:pt idx="126">
                  <c:v>5.4168789999999998</c:v>
                </c:pt>
                <c:pt idx="127">
                  <c:v>5.4100080000000004</c:v>
                </c:pt>
                <c:pt idx="128">
                  <c:v>5.3822630000000027</c:v>
                </c:pt>
                <c:pt idx="129">
                  <c:v>5.3807559999999972</c:v>
                </c:pt>
                <c:pt idx="130">
                  <c:v>5.3763000000000014</c:v>
                </c:pt>
                <c:pt idx="131">
                  <c:v>5.401554</c:v>
                </c:pt>
                <c:pt idx="132">
                  <c:v>5.382898</c:v>
                </c:pt>
                <c:pt idx="133">
                  <c:v>5.3810190000000002</c:v>
                </c:pt>
                <c:pt idx="134">
                  <c:v>5.3638009999999969</c:v>
                </c:pt>
                <c:pt idx="135">
                  <c:v>5.3456520000000003</c:v>
                </c:pt>
                <c:pt idx="136">
                  <c:v>5.343505999999997</c:v>
                </c:pt>
                <c:pt idx="137">
                  <c:v>5.3369590000000002</c:v>
                </c:pt>
                <c:pt idx="138">
                  <c:v>5.3468030000000004</c:v>
                </c:pt>
                <c:pt idx="139">
                  <c:v>5.3300710000000002</c:v>
                </c:pt>
                <c:pt idx="140">
                  <c:v>5.3283299999999985</c:v>
                </c:pt>
                <c:pt idx="141">
                  <c:v>5.3275799999999958</c:v>
                </c:pt>
                <c:pt idx="142">
                  <c:v>5.3145939999999969</c:v>
                </c:pt>
                <c:pt idx="143">
                  <c:v>5.3214749999999977</c:v>
                </c:pt>
                <c:pt idx="144">
                  <c:v>5.3000119999999971</c:v>
                </c:pt>
                <c:pt idx="145">
                  <c:v>5.2982139999999998</c:v>
                </c:pt>
                <c:pt idx="146">
                  <c:v>5.2939109999999969</c:v>
                </c:pt>
                <c:pt idx="147">
                  <c:v>5.3008299999999995</c:v>
                </c:pt>
                <c:pt idx="148">
                  <c:v>5.3091569999999972</c:v>
                </c:pt>
                <c:pt idx="149">
                  <c:v>5.2947499999999996</c:v>
                </c:pt>
                <c:pt idx="150">
                  <c:v>5.2737500000000024</c:v>
                </c:pt>
                <c:pt idx="151">
                  <c:v>5.2701969999999996</c:v>
                </c:pt>
                <c:pt idx="152">
                  <c:v>5.2652469999999996</c:v>
                </c:pt>
                <c:pt idx="153">
                  <c:v>5.276116</c:v>
                </c:pt>
                <c:pt idx="154">
                  <c:v>5.2704529999999998</c:v>
                </c:pt>
                <c:pt idx="155">
                  <c:v>5.2667120000000001</c:v>
                </c:pt>
                <c:pt idx="156">
                  <c:v>5.279302000000003</c:v>
                </c:pt>
                <c:pt idx="157">
                  <c:v>5.2714400000000028</c:v>
                </c:pt>
                <c:pt idx="158">
                  <c:v>5.2603679999999997</c:v>
                </c:pt>
                <c:pt idx="159">
                  <c:v>5.2558169999999977</c:v>
                </c:pt>
                <c:pt idx="160">
                  <c:v>5.255592</c:v>
                </c:pt>
                <c:pt idx="161">
                  <c:v>5.2555039999999975</c:v>
                </c:pt>
                <c:pt idx="162">
                  <c:v>5.2465809999999973</c:v>
                </c:pt>
                <c:pt idx="163">
                  <c:v>5.2395290000000028</c:v>
                </c:pt>
                <c:pt idx="164">
                  <c:v>5.2426589999999997</c:v>
                </c:pt>
                <c:pt idx="165">
                  <c:v>5.2285349999999946</c:v>
                </c:pt>
                <c:pt idx="166">
                  <c:v>5.2272939999999997</c:v>
                </c:pt>
                <c:pt idx="167">
                  <c:v>5.226089</c:v>
                </c:pt>
                <c:pt idx="168">
                  <c:v>5.2144279999999972</c:v>
                </c:pt>
                <c:pt idx="169">
                  <c:v>5.2164139999999986</c:v>
                </c:pt>
                <c:pt idx="170">
                  <c:v>5.2165549999999969</c:v>
                </c:pt>
                <c:pt idx="171">
                  <c:v>5.2262789999999999</c:v>
                </c:pt>
                <c:pt idx="172">
                  <c:v>5.2339060000000002</c:v>
                </c:pt>
                <c:pt idx="173">
                  <c:v>5.2264539999999995</c:v>
                </c:pt>
                <c:pt idx="174">
                  <c:v>5.225225</c:v>
                </c:pt>
                <c:pt idx="175">
                  <c:v>5.2228809999999957</c:v>
                </c:pt>
                <c:pt idx="176">
                  <c:v>5.2214419999999997</c:v>
                </c:pt>
                <c:pt idx="177">
                  <c:v>5.2135720000000001</c:v>
                </c:pt>
                <c:pt idx="178">
                  <c:v>5.2101559999999969</c:v>
                </c:pt>
                <c:pt idx="179">
                  <c:v>5.2114900000000004</c:v>
                </c:pt>
                <c:pt idx="180">
                  <c:v>5.2030070000000004</c:v>
                </c:pt>
                <c:pt idx="181">
                  <c:v>5.1980509999999978</c:v>
                </c:pt>
                <c:pt idx="182">
                  <c:v>5.207687</c:v>
                </c:pt>
                <c:pt idx="183">
                  <c:v>5.204437999999997</c:v>
                </c:pt>
                <c:pt idx="184">
                  <c:v>5.1931119999999966</c:v>
                </c:pt>
                <c:pt idx="185">
                  <c:v>5.1991420000000002</c:v>
                </c:pt>
                <c:pt idx="186">
                  <c:v>5.1961939999999975</c:v>
                </c:pt>
                <c:pt idx="187">
                  <c:v>5.1902030000000003</c:v>
                </c:pt>
                <c:pt idx="188">
                  <c:v>5.1902910000000002</c:v>
                </c:pt>
                <c:pt idx="189">
                  <c:v>5.1879429999999971</c:v>
                </c:pt>
                <c:pt idx="190">
                  <c:v>5.1802799999999998</c:v>
                </c:pt>
                <c:pt idx="191">
                  <c:v>5.1807829999999973</c:v>
                </c:pt>
                <c:pt idx="192">
                  <c:v>5.1810879999999973</c:v>
                </c:pt>
                <c:pt idx="193">
                  <c:v>5.1755789999999973</c:v>
                </c:pt>
                <c:pt idx="194">
                  <c:v>5.1751290000000001</c:v>
                </c:pt>
                <c:pt idx="195">
                  <c:v>5.1671389999999944</c:v>
                </c:pt>
                <c:pt idx="196">
                  <c:v>5.1691189999999967</c:v>
                </c:pt>
                <c:pt idx="197">
                  <c:v>5.1688509999999956</c:v>
                </c:pt>
                <c:pt idx="198">
                  <c:v>5.1688389999999966</c:v>
                </c:pt>
                <c:pt idx="199">
                  <c:v>5.1636509999999971</c:v>
                </c:pt>
                <c:pt idx="200">
                  <c:v>5.1691759999999967</c:v>
                </c:pt>
                <c:pt idx="201">
                  <c:v>5.1581089999999969</c:v>
                </c:pt>
                <c:pt idx="202">
                  <c:v>5.161546999999997</c:v>
                </c:pt>
                <c:pt idx="203">
                  <c:v>5.1644579999999944</c:v>
                </c:pt>
                <c:pt idx="204">
                  <c:v>5.1775779999999969</c:v>
                </c:pt>
                <c:pt idx="205">
                  <c:v>5.1778039999999974</c:v>
                </c:pt>
                <c:pt idx="206">
                  <c:v>5.1746590000000001</c:v>
                </c:pt>
                <c:pt idx="207">
                  <c:v>5.1598920000000001</c:v>
                </c:pt>
                <c:pt idx="208">
                  <c:v>5.1604019999999977</c:v>
                </c:pt>
                <c:pt idx="209">
                  <c:v>5.1528949999999956</c:v>
                </c:pt>
                <c:pt idx="210">
                  <c:v>5.1433210000000003</c:v>
                </c:pt>
                <c:pt idx="211">
                  <c:v>5.1479509999999946</c:v>
                </c:pt>
                <c:pt idx="212">
                  <c:v>5.1451929999999972</c:v>
                </c:pt>
                <c:pt idx="213">
                  <c:v>5.1492979999999999</c:v>
                </c:pt>
                <c:pt idx="214">
                  <c:v>5.1402609999999997</c:v>
                </c:pt>
                <c:pt idx="215">
                  <c:v>5.1426859999999968</c:v>
                </c:pt>
                <c:pt idx="216">
                  <c:v>5.1471189999999956</c:v>
                </c:pt>
                <c:pt idx="217">
                  <c:v>5.1436960000000003</c:v>
                </c:pt>
                <c:pt idx="218">
                  <c:v>5.143074999999997</c:v>
                </c:pt>
                <c:pt idx="219">
                  <c:v>5.1416529999999998</c:v>
                </c:pt>
              </c:numCache>
            </c:numRef>
          </c:yVal>
          <c:smooth val="1"/>
        </c:ser>
        <c:ser>
          <c:idx val="2"/>
          <c:order val="1"/>
          <c:tx>
            <c:v>Ericsson BG1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'BLER-2'!$M$3:$M$206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'BLER-2'!$N$1023:$N$1226</c:f>
              <c:numCache>
                <c:formatCode>General</c:formatCode>
                <c:ptCount val="204"/>
                <c:pt idx="1">
                  <c:v>10.3276</c:v>
                </c:pt>
                <c:pt idx="2">
                  <c:v>8.4185100000000013</c:v>
                </c:pt>
                <c:pt idx="3">
                  <c:v>8.3256500000000067</c:v>
                </c:pt>
                <c:pt idx="4">
                  <c:v>7.6976999999999975</c:v>
                </c:pt>
                <c:pt idx="5">
                  <c:v>7.4902300000000004</c:v>
                </c:pt>
                <c:pt idx="6">
                  <c:v>7.4510899999999998</c:v>
                </c:pt>
                <c:pt idx="7">
                  <c:v>7.3361200000000002</c:v>
                </c:pt>
                <c:pt idx="8">
                  <c:v>7.3075799999999971</c:v>
                </c:pt>
                <c:pt idx="9">
                  <c:v>7.2089099999999995</c:v>
                </c:pt>
                <c:pt idx="10">
                  <c:v>7.1587099999999975</c:v>
                </c:pt>
                <c:pt idx="11">
                  <c:v>7.1173199999999968</c:v>
                </c:pt>
                <c:pt idx="12">
                  <c:v>7.0499599999999996</c:v>
                </c:pt>
                <c:pt idx="13">
                  <c:v>6.9815800000000001</c:v>
                </c:pt>
                <c:pt idx="14">
                  <c:v>6.9431599999999998</c:v>
                </c:pt>
                <c:pt idx="15">
                  <c:v>6.8603899999999971</c:v>
                </c:pt>
                <c:pt idx="16">
                  <c:v>6.8009299999999975</c:v>
                </c:pt>
                <c:pt idx="17">
                  <c:v>6.8323799999999997</c:v>
                </c:pt>
                <c:pt idx="18">
                  <c:v>6.8083299999999998</c:v>
                </c:pt>
                <c:pt idx="19">
                  <c:v>6.7554099999999995</c:v>
                </c:pt>
                <c:pt idx="20">
                  <c:v>6.6735099999999985</c:v>
                </c:pt>
                <c:pt idx="21">
                  <c:v>6.7163300000000001</c:v>
                </c:pt>
                <c:pt idx="22">
                  <c:v>6.7048499999999995</c:v>
                </c:pt>
                <c:pt idx="23">
                  <c:v>6.6754999999999995</c:v>
                </c:pt>
                <c:pt idx="24">
                  <c:v>6.6848899999999967</c:v>
                </c:pt>
                <c:pt idx="25">
                  <c:v>6.6757999999999997</c:v>
                </c:pt>
                <c:pt idx="26">
                  <c:v>6.6586400000000001</c:v>
                </c:pt>
                <c:pt idx="27">
                  <c:v>6.65306</c:v>
                </c:pt>
                <c:pt idx="28">
                  <c:v>6.5668299999999995</c:v>
                </c:pt>
                <c:pt idx="29">
                  <c:v>6.5225699999999973</c:v>
                </c:pt>
                <c:pt idx="30">
                  <c:v>6.4817400000000029</c:v>
                </c:pt>
                <c:pt idx="31">
                  <c:v>6.5182900000000004</c:v>
                </c:pt>
                <c:pt idx="32">
                  <c:v>6.4986700000000024</c:v>
                </c:pt>
                <c:pt idx="33">
                  <c:v>6.5182000000000002</c:v>
                </c:pt>
                <c:pt idx="34">
                  <c:v>6.4891399999999999</c:v>
                </c:pt>
                <c:pt idx="35">
                  <c:v>6.528419999999997</c:v>
                </c:pt>
                <c:pt idx="36">
                  <c:v>6.4173900000000001</c:v>
                </c:pt>
                <c:pt idx="37">
                  <c:v>6.3948299999999971</c:v>
                </c:pt>
                <c:pt idx="38">
                  <c:v>6.3979199999999956</c:v>
                </c:pt>
                <c:pt idx="39">
                  <c:v>6.3979099999999969</c:v>
                </c:pt>
                <c:pt idx="40">
                  <c:v>6.4022300000000003</c:v>
                </c:pt>
                <c:pt idx="41">
                  <c:v>6.3408099999999985</c:v>
                </c:pt>
                <c:pt idx="42">
                  <c:v>6.3364000000000003</c:v>
                </c:pt>
                <c:pt idx="43">
                  <c:v>6.3863899999999996</c:v>
                </c:pt>
                <c:pt idx="44">
                  <c:v>6.2982100000000001</c:v>
                </c:pt>
                <c:pt idx="45">
                  <c:v>6.3057799999999995</c:v>
                </c:pt>
                <c:pt idx="46">
                  <c:v>6.3436899999999996</c:v>
                </c:pt>
                <c:pt idx="47">
                  <c:v>6.3220699999999974</c:v>
                </c:pt>
                <c:pt idx="48">
                  <c:v>6.3580099999999975</c:v>
                </c:pt>
                <c:pt idx="49">
                  <c:v>6.3407099999999996</c:v>
                </c:pt>
                <c:pt idx="50">
                  <c:v>6.3150699999999995</c:v>
                </c:pt>
                <c:pt idx="51">
                  <c:v>6.3345799999999972</c:v>
                </c:pt>
                <c:pt idx="52">
                  <c:v>6.1847299999999974</c:v>
                </c:pt>
                <c:pt idx="53">
                  <c:v>6.2204999999999995</c:v>
                </c:pt>
                <c:pt idx="54">
                  <c:v>6.1789299999999985</c:v>
                </c:pt>
                <c:pt idx="55">
                  <c:v>6.1836200000000003</c:v>
                </c:pt>
                <c:pt idx="56">
                  <c:v>6.2506500000000003</c:v>
                </c:pt>
                <c:pt idx="57">
                  <c:v>6.2702300000000024</c:v>
                </c:pt>
                <c:pt idx="58">
                  <c:v>6.2483899999999997</c:v>
                </c:pt>
                <c:pt idx="59">
                  <c:v>6.2819000000000003</c:v>
                </c:pt>
                <c:pt idx="60">
                  <c:v>6.1837600000000004</c:v>
                </c:pt>
                <c:pt idx="61">
                  <c:v>6.1543099999999971</c:v>
                </c:pt>
                <c:pt idx="62">
                  <c:v>6.1435799999999974</c:v>
                </c:pt>
                <c:pt idx="63">
                  <c:v>6.154429999999997</c:v>
                </c:pt>
                <c:pt idx="64">
                  <c:v>6.1270099999999967</c:v>
                </c:pt>
                <c:pt idx="65">
                  <c:v>6.1675799999999956</c:v>
                </c:pt>
                <c:pt idx="66">
                  <c:v>6.1669499999999973</c:v>
                </c:pt>
                <c:pt idx="67">
                  <c:v>6.1937199999999972</c:v>
                </c:pt>
                <c:pt idx="68">
                  <c:v>6.1517600000000003</c:v>
                </c:pt>
                <c:pt idx="69">
                  <c:v>6.1327199999999973</c:v>
                </c:pt>
                <c:pt idx="70">
                  <c:v>6.1018400000000002</c:v>
                </c:pt>
                <c:pt idx="71">
                  <c:v>6.1078499999999973</c:v>
                </c:pt>
                <c:pt idx="72">
                  <c:v>6.0819299999999998</c:v>
                </c:pt>
                <c:pt idx="73">
                  <c:v>6.0561199999999973</c:v>
                </c:pt>
                <c:pt idx="74">
                  <c:v>6.084889999999997</c:v>
                </c:pt>
                <c:pt idx="75">
                  <c:v>6.0834799999999998</c:v>
                </c:pt>
                <c:pt idx="76">
                  <c:v>5.9860300000000004</c:v>
                </c:pt>
                <c:pt idx="77">
                  <c:v>6.00312</c:v>
                </c:pt>
                <c:pt idx="78">
                  <c:v>5.9662600000000028</c:v>
                </c:pt>
                <c:pt idx="79">
                  <c:v>5.9662199999999999</c:v>
                </c:pt>
                <c:pt idx="80">
                  <c:v>5.967959999999997</c:v>
                </c:pt>
                <c:pt idx="81">
                  <c:v>5.9456199999999999</c:v>
                </c:pt>
                <c:pt idx="82">
                  <c:v>5.89377</c:v>
                </c:pt>
                <c:pt idx="83">
                  <c:v>5.8817000000000004</c:v>
                </c:pt>
                <c:pt idx="84">
                  <c:v>5.8752899999999997</c:v>
                </c:pt>
                <c:pt idx="85">
                  <c:v>5.8763300000000003</c:v>
                </c:pt>
                <c:pt idx="86">
                  <c:v>5.8620299999999972</c:v>
                </c:pt>
                <c:pt idx="87">
                  <c:v>5.8369099999999996</c:v>
                </c:pt>
                <c:pt idx="88">
                  <c:v>5.8964699999999999</c:v>
                </c:pt>
                <c:pt idx="90">
                  <c:v>5.9120699999999999</c:v>
                </c:pt>
                <c:pt idx="91">
                  <c:v>5.9045499999999995</c:v>
                </c:pt>
                <c:pt idx="92">
                  <c:v>5.8351600000000001</c:v>
                </c:pt>
                <c:pt idx="93">
                  <c:v>5.8187899999999972</c:v>
                </c:pt>
                <c:pt idx="94">
                  <c:v>5.7912900000000027</c:v>
                </c:pt>
                <c:pt idx="95">
                  <c:v>5.8001199999999971</c:v>
                </c:pt>
                <c:pt idx="96">
                  <c:v>5.8152200000000001</c:v>
                </c:pt>
                <c:pt idx="97">
                  <c:v>5.8122299999999996</c:v>
                </c:pt>
                <c:pt idx="98">
                  <c:v>5.8465499999999997</c:v>
                </c:pt>
                <c:pt idx="99">
                  <c:v>5.8796500000000025</c:v>
                </c:pt>
                <c:pt idx="100">
                  <c:v>5.6666799999999995</c:v>
                </c:pt>
                <c:pt idx="101">
                  <c:v>5.6516799999999998</c:v>
                </c:pt>
                <c:pt idx="102">
                  <c:v>5.6519399999999971</c:v>
                </c:pt>
                <c:pt idx="103">
                  <c:v>5.6588299999999974</c:v>
                </c:pt>
                <c:pt idx="104">
                  <c:v>5.6869299999999985</c:v>
                </c:pt>
                <c:pt idx="105">
                  <c:v>5.6746799999999995</c:v>
                </c:pt>
                <c:pt idx="106">
                  <c:v>5.672539999999997</c:v>
                </c:pt>
                <c:pt idx="107">
                  <c:v>5.7148199999999969</c:v>
                </c:pt>
                <c:pt idx="108">
                  <c:v>5.6380799999999995</c:v>
                </c:pt>
                <c:pt idx="109">
                  <c:v>5.6344599999999971</c:v>
                </c:pt>
                <c:pt idx="110">
                  <c:v>5.6134999999999975</c:v>
                </c:pt>
                <c:pt idx="111">
                  <c:v>5.6266999999999996</c:v>
                </c:pt>
                <c:pt idx="112">
                  <c:v>5.632139999999997</c:v>
                </c:pt>
                <c:pt idx="113">
                  <c:v>5.6319299999999997</c:v>
                </c:pt>
                <c:pt idx="114">
                  <c:v>5.6333700000000002</c:v>
                </c:pt>
                <c:pt idx="115">
                  <c:v>5.6181099999999971</c:v>
                </c:pt>
                <c:pt idx="116">
                  <c:v>5.6141099999999957</c:v>
                </c:pt>
                <c:pt idx="117">
                  <c:v>5.6211699999999976</c:v>
                </c:pt>
                <c:pt idx="118">
                  <c:v>5.6469199999999971</c:v>
                </c:pt>
                <c:pt idx="119">
                  <c:v>5.6045399999999956</c:v>
                </c:pt>
                <c:pt idx="120">
                  <c:v>5.6203999999999974</c:v>
                </c:pt>
                <c:pt idx="121">
                  <c:v>5.6565699999999985</c:v>
                </c:pt>
                <c:pt idx="122">
                  <c:v>5.6481899999999969</c:v>
                </c:pt>
                <c:pt idx="123">
                  <c:v>5.6661199999999967</c:v>
                </c:pt>
                <c:pt idx="124">
                  <c:v>5.5587999999999997</c:v>
                </c:pt>
                <c:pt idx="125">
                  <c:v>5.5150499999999996</c:v>
                </c:pt>
                <c:pt idx="126">
                  <c:v>5.4922800000000001</c:v>
                </c:pt>
                <c:pt idx="128">
                  <c:v>5.5078299999999976</c:v>
                </c:pt>
                <c:pt idx="129">
                  <c:v>5.4979699999999996</c:v>
                </c:pt>
                <c:pt idx="130">
                  <c:v>5.5081199999999972</c:v>
                </c:pt>
                <c:pt idx="131">
                  <c:v>5.5350400000000004</c:v>
                </c:pt>
                <c:pt idx="132">
                  <c:v>5.4306500000000026</c:v>
                </c:pt>
                <c:pt idx="133">
                  <c:v>5.4596500000000026</c:v>
                </c:pt>
                <c:pt idx="134">
                  <c:v>5.4667300000000001</c:v>
                </c:pt>
                <c:pt idx="135">
                  <c:v>5.46556</c:v>
                </c:pt>
                <c:pt idx="136">
                  <c:v>5.4481700000000002</c:v>
                </c:pt>
                <c:pt idx="137">
                  <c:v>5.4685799999999976</c:v>
                </c:pt>
                <c:pt idx="138">
                  <c:v>5.4730300000000014</c:v>
                </c:pt>
                <c:pt idx="139">
                  <c:v>5.5026799999999998</c:v>
                </c:pt>
                <c:pt idx="140">
                  <c:v>5.3934699999999998</c:v>
                </c:pt>
                <c:pt idx="141">
                  <c:v>5.3949299999999969</c:v>
                </c:pt>
                <c:pt idx="142">
                  <c:v>5.4008200000000004</c:v>
                </c:pt>
                <c:pt idx="143">
                  <c:v>5.4066200000000029</c:v>
                </c:pt>
                <c:pt idx="144">
                  <c:v>5.4224499999999995</c:v>
                </c:pt>
                <c:pt idx="145">
                  <c:v>5.4173999999999998</c:v>
                </c:pt>
                <c:pt idx="146">
                  <c:v>5.4249599999999969</c:v>
                </c:pt>
                <c:pt idx="147">
                  <c:v>5.3704299999999998</c:v>
                </c:pt>
                <c:pt idx="148">
                  <c:v>5.4334199999999999</c:v>
                </c:pt>
                <c:pt idx="149">
                  <c:v>5.5133200000000002</c:v>
                </c:pt>
                <c:pt idx="150">
                  <c:v>5.5053700000000001</c:v>
                </c:pt>
                <c:pt idx="151">
                  <c:v>5.5001699999999998</c:v>
                </c:pt>
                <c:pt idx="152">
                  <c:v>5.4788899999999998</c:v>
                </c:pt>
                <c:pt idx="153">
                  <c:v>5.4850599999999998</c:v>
                </c:pt>
                <c:pt idx="154">
                  <c:v>5.4958299999999998</c:v>
                </c:pt>
                <c:pt idx="155">
                  <c:v>5.4938099999999999</c:v>
                </c:pt>
                <c:pt idx="156">
                  <c:v>5.3702100000000002</c:v>
                </c:pt>
                <c:pt idx="157">
                  <c:v>5.3801299999999985</c:v>
                </c:pt>
                <c:pt idx="158">
                  <c:v>5.3717800000000002</c:v>
                </c:pt>
                <c:pt idx="159">
                  <c:v>5.367079999999997</c:v>
                </c:pt>
                <c:pt idx="160">
                  <c:v>5.3513400000000004</c:v>
                </c:pt>
                <c:pt idx="161">
                  <c:v>5.3486099999999999</c:v>
                </c:pt>
                <c:pt idx="162">
                  <c:v>5.3486200000000004</c:v>
                </c:pt>
                <c:pt idx="163">
                  <c:v>5.3536999999999999</c:v>
                </c:pt>
                <c:pt idx="164">
                  <c:v>5.3471299999999973</c:v>
                </c:pt>
                <c:pt idx="165">
                  <c:v>5.3401899999999971</c:v>
                </c:pt>
                <c:pt idx="166">
                  <c:v>5.3668999999999976</c:v>
                </c:pt>
                <c:pt idx="167">
                  <c:v>5.3522600000000002</c:v>
                </c:pt>
                <c:pt idx="168">
                  <c:v>5.3665799999999972</c:v>
                </c:pt>
                <c:pt idx="169">
                  <c:v>5.3589499999999974</c:v>
                </c:pt>
                <c:pt idx="170">
                  <c:v>5.3560999999999996</c:v>
                </c:pt>
                <c:pt idx="171">
                  <c:v>5.3596000000000004</c:v>
                </c:pt>
                <c:pt idx="172">
                  <c:v>5.2775600000000003</c:v>
                </c:pt>
                <c:pt idx="173">
                  <c:v>5.2727700000000004</c:v>
                </c:pt>
                <c:pt idx="174">
                  <c:v>5.2729099999999995</c:v>
                </c:pt>
                <c:pt idx="175">
                  <c:v>5.2807000000000004</c:v>
                </c:pt>
                <c:pt idx="176">
                  <c:v>5.2713800000000024</c:v>
                </c:pt>
                <c:pt idx="177">
                  <c:v>5.2730600000000027</c:v>
                </c:pt>
                <c:pt idx="178">
                  <c:v>5.2843299999999997</c:v>
                </c:pt>
                <c:pt idx="179">
                  <c:v>5.2691600000000003</c:v>
                </c:pt>
                <c:pt idx="180">
                  <c:v>5.2677499999999995</c:v>
                </c:pt>
                <c:pt idx="181">
                  <c:v>5.2787899999999999</c:v>
                </c:pt>
                <c:pt idx="182">
                  <c:v>5.2924199999999972</c:v>
                </c:pt>
                <c:pt idx="183">
                  <c:v>5.2845599999999973</c:v>
                </c:pt>
                <c:pt idx="184">
                  <c:v>5.2862300000000024</c:v>
                </c:pt>
                <c:pt idx="185">
                  <c:v>5.2927600000000004</c:v>
                </c:pt>
                <c:pt idx="186">
                  <c:v>5.2764300000000004</c:v>
                </c:pt>
                <c:pt idx="187">
                  <c:v>5.30314</c:v>
                </c:pt>
                <c:pt idx="188">
                  <c:v>5.2753700000000014</c:v>
                </c:pt>
                <c:pt idx="189">
                  <c:v>5.2769199999999996</c:v>
                </c:pt>
                <c:pt idx="190">
                  <c:v>5.2762600000000033</c:v>
                </c:pt>
                <c:pt idx="191">
                  <c:v>5.2757000000000014</c:v>
                </c:pt>
                <c:pt idx="192">
                  <c:v>5.2488400000000004</c:v>
                </c:pt>
                <c:pt idx="193">
                  <c:v>5.2509199999999971</c:v>
                </c:pt>
                <c:pt idx="194">
                  <c:v>5.2500600000000004</c:v>
                </c:pt>
                <c:pt idx="195">
                  <c:v>5.2800799999999999</c:v>
                </c:pt>
                <c:pt idx="196">
                  <c:v>5.2324299999999999</c:v>
                </c:pt>
                <c:pt idx="197">
                  <c:v>5.22424</c:v>
                </c:pt>
                <c:pt idx="198">
                  <c:v>5.2486700000000024</c:v>
                </c:pt>
                <c:pt idx="199">
                  <c:v>5.2501299999999995</c:v>
                </c:pt>
                <c:pt idx="200">
                  <c:v>5.2303400000000027</c:v>
                </c:pt>
                <c:pt idx="201">
                  <c:v>5.2332600000000031</c:v>
                </c:pt>
                <c:pt idx="202">
                  <c:v>5.2257799999999985</c:v>
                </c:pt>
                <c:pt idx="203">
                  <c:v>5.2581199999999972</c:v>
                </c:pt>
              </c:numCache>
            </c:numRef>
          </c:yVal>
          <c:smooth val="1"/>
        </c:ser>
        <c:ser>
          <c:idx val="4"/>
          <c:order val="2"/>
          <c:tx>
            <c:v>Samsung L</c:v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xVal>
            <c:numRef>
              <c:f>'BLER-2'!$V$3:$V$206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'BLER-2'!$W$1023:$W$1226</c:f>
              <c:numCache>
                <c:formatCode>General</c:formatCode>
                <c:ptCount val="204"/>
                <c:pt idx="0">
                  <c:v>8.0280799999999992</c:v>
                </c:pt>
                <c:pt idx="1">
                  <c:v>7.9234900000000001</c:v>
                </c:pt>
                <c:pt idx="2">
                  <c:v>7.7549999999999972</c:v>
                </c:pt>
                <c:pt idx="3">
                  <c:v>7.6936799999999996</c:v>
                </c:pt>
                <c:pt idx="4">
                  <c:v>7.5467399999999998</c:v>
                </c:pt>
                <c:pt idx="5">
                  <c:v>7.4103899999999996</c:v>
                </c:pt>
                <c:pt idx="6">
                  <c:v>7.3801499999999995</c:v>
                </c:pt>
                <c:pt idx="7">
                  <c:v>7.3185099999999972</c:v>
                </c:pt>
                <c:pt idx="8">
                  <c:v>7.2702700000000027</c:v>
                </c:pt>
                <c:pt idx="9">
                  <c:v>7.0476799999999997</c:v>
                </c:pt>
                <c:pt idx="10">
                  <c:v>6.9973000000000001</c:v>
                </c:pt>
                <c:pt idx="11">
                  <c:v>6.9957799999999999</c:v>
                </c:pt>
                <c:pt idx="12">
                  <c:v>6.8677899999999967</c:v>
                </c:pt>
                <c:pt idx="13">
                  <c:v>6.93588</c:v>
                </c:pt>
                <c:pt idx="14">
                  <c:v>6.8556999999999997</c:v>
                </c:pt>
                <c:pt idx="15">
                  <c:v>6.7690599999999996</c:v>
                </c:pt>
                <c:pt idx="16">
                  <c:v>6.7720399999999996</c:v>
                </c:pt>
                <c:pt idx="17">
                  <c:v>6.7987500000000001</c:v>
                </c:pt>
                <c:pt idx="18">
                  <c:v>6.7668499999999998</c:v>
                </c:pt>
                <c:pt idx="19">
                  <c:v>6.6614299999999975</c:v>
                </c:pt>
                <c:pt idx="20">
                  <c:v>6.6197400000000002</c:v>
                </c:pt>
                <c:pt idx="21">
                  <c:v>6.6224499999999971</c:v>
                </c:pt>
                <c:pt idx="22">
                  <c:v>6.6095199999999972</c:v>
                </c:pt>
                <c:pt idx="23">
                  <c:v>6.5670099999999971</c:v>
                </c:pt>
                <c:pt idx="24">
                  <c:v>6.5938499999999998</c:v>
                </c:pt>
                <c:pt idx="25">
                  <c:v>6.4639899999999972</c:v>
                </c:pt>
                <c:pt idx="26">
                  <c:v>6.5313300000000014</c:v>
                </c:pt>
                <c:pt idx="27">
                  <c:v>6.5193000000000003</c:v>
                </c:pt>
                <c:pt idx="28">
                  <c:v>6.4111399999999996</c:v>
                </c:pt>
                <c:pt idx="29">
                  <c:v>6.3671399999999956</c:v>
                </c:pt>
                <c:pt idx="30">
                  <c:v>6.3898400000000004</c:v>
                </c:pt>
                <c:pt idx="31">
                  <c:v>6.3858999999999995</c:v>
                </c:pt>
                <c:pt idx="32">
                  <c:v>6.3789499999999997</c:v>
                </c:pt>
                <c:pt idx="33">
                  <c:v>6.3994999999999997</c:v>
                </c:pt>
                <c:pt idx="34">
                  <c:v>6.3506499999999999</c:v>
                </c:pt>
                <c:pt idx="35">
                  <c:v>6.3107600000000001</c:v>
                </c:pt>
                <c:pt idx="36">
                  <c:v>6.3190999999999997</c:v>
                </c:pt>
                <c:pt idx="37">
                  <c:v>6.2165400000000002</c:v>
                </c:pt>
                <c:pt idx="38">
                  <c:v>6.2085400000000002</c:v>
                </c:pt>
                <c:pt idx="39">
                  <c:v>6.1997200000000001</c:v>
                </c:pt>
                <c:pt idx="40">
                  <c:v>6.2393600000000031</c:v>
                </c:pt>
                <c:pt idx="41">
                  <c:v>6.2756600000000029</c:v>
                </c:pt>
                <c:pt idx="42">
                  <c:v>6.2324799999999998</c:v>
                </c:pt>
                <c:pt idx="43">
                  <c:v>6.2293799999999999</c:v>
                </c:pt>
                <c:pt idx="44">
                  <c:v>6.18865</c:v>
                </c:pt>
                <c:pt idx="45">
                  <c:v>6.2157999999999998</c:v>
                </c:pt>
                <c:pt idx="46">
                  <c:v>6.2149299999999972</c:v>
                </c:pt>
                <c:pt idx="47">
                  <c:v>6.1998699999999998</c:v>
                </c:pt>
                <c:pt idx="48">
                  <c:v>6.1659799999999967</c:v>
                </c:pt>
                <c:pt idx="49">
                  <c:v>6.1474999999999973</c:v>
                </c:pt>
                <c:pt idx="50">
                  <c:v>6.1356400000000004</c:v>
                </c:pt>
                <c:pt idx="51">
                  <c:v>6.1418900000000001</c:v>
                </c:pt>
                <c:pt idx="52">
                  <c:v>6.1161699999999986</c:v>
                </c:pt>
                <c:pt idx="53">
                  <c:v>6.1045699999999972</c:v>
                </c:pt>
                <c:pt idx="54">
                  <c:v>6.1202199999999971</c:v>
                </c:pt>
                <c:pt idx="55">
                  <c:v>6.1045699999999972</c:v>
                </c:pt>
                <c:pt idx="56">
                  <c:v>6.1122499999999995</c:v>
                </c:pt>
                <c:pt idx="57">
                  <c:v>6.0802800000000001</c:v>
                </c:pt>
                <c:pt idx="58">
                  <c:v>6.0805499999999997</c:v>
                </c:pt>
                <c:pt idx="59">
                  <c:v>6.0543799999999974</c:v>
                </c:pt>
                <c:pt idx="60">
                  <c:v>6.01647</c:v>
                </c:pt>
                <c:pt idx="61">
                  <c:v>6.0167200000000003</c:v>
                </c:pt>
                <c:pt idx="62">
                  <c:v>5.9818500000000014</c:v>
                </c:pt>
                <c:pt idx="63">
                  <c:v>5.99817</c:v>
                </c:pt>
                <c:pt idx="64">
                  <c:v>5.9606199999999996</c:v>
                </c:pt>
                <c:pt idx="65">
                  <c:v>5.9925499999999996</c:v>
                </c:pt>
                <c:pt idx="66">
                  <c:v>5.9599799999999998</c:v>
                </c:pt>
                <c:pt idx="67">
                  <c:v>5.9365300000000003</c:v>
                </c:pt>
                <c:pt idx="68">
                  <c:v>5.9491600000000027</c:v>
                </c:pt>
                <c:pt idx="69">
                  <c:v>5.9191599999999998</c:v>
                </c:pt>
                <c:pt idx="70">
                  <c:v>5.9195000000000002</c:v>
                </c:pt>
                <c:pt idx="71">
                  <c:v>5.9016500000000027</c:v>
                </c:pt>
                <c:pt idx="72">
                  <c:v>5.8988199999999971</c:v>
                </c:pt>
                <c:pt idx="73">
                  <c:v>5.8920199999999969</c:v>
                </c:pt>
                <c:pt idx="74">
                  <c:v>5.8745199999999977</c:v>
                </c:pt>
                <c:pt idx="75">
                  <c:v>5.8769900000000002</c:v>
                </c:pt>
                <c:pt idx="76">
                  <c:v>5.8798000000000004</c:v>
                </c:pt>
                <c:pt idx="77">
                  <c:v>5.8273399999999977</c:v>
                </c:pt>
                <c:pt idx="78">
                  <c:v>5.8327400000000003</c:v>
                </c:pt>
                <c:pt idx="79">
                  <c:v>5.7928699999999997</c:v>
                </c:pt>
                <c:pt idx="80">
                  <c:v>5.8026900000000001</c:v>
                </c:pt>
                <c:pt idx="81">
                  <c:v>5.82829</c:v>
                </c:pt>
                <c:pt idx="82">
                  <c:v>5.7852300000000003</c:v>
                </c:pt>
                <c:pt idx="83">
                  <c:v>5.7903399999999996</c:v>
                </c:pt>
                <c:pt idx="84">
                  <c:v>5.7913300000000003</c:v>
                </c:pt>
                <c:pt idx="85">
                  <c:v>5.79542</c:v>
                </c:pt>
                <c:pt idx="86">
                  <c:v>5.7814000000000014</c:v>
                </c:pt>
                <c:pt idx="87">
                  <c:v>5.7901999999999996</c:v>
                </c:pt>
                <c:pt idx="88">
                  <c:v>5.7456800000000001</c:v>
                </c:pt>
                <c:pt idx="89">
                  <c:v>5.7434500000000002</c:v>
                </c:pt>
                <c:pt idx="90">
                  <c:v>5.7295400000000001</c:v>
                </c:pt>
                <c:pt idx="91">
                  <c:v>5.7172599999999996</c:v>
                </c:pt>
                <c:pt idx="92">
                  <c:v>5.7453599999999998</c:v>
                </c:pt>
                <c:pt idx="93">
                  <c:v>5.6886799999999997</c:v>
                </c:pt>
                <c:pt idx="94">
                  <c:v>5.6563400000000001</c:v>
                </c:pt>
                <c:pt idx="95">
                  <c:v>5.6449599999999966</c:v>
                </c:pt>
                <c:pt idx="96">
                  <c:v>5.6658799999999969</c:v>
                </c:pt>
                <c:pt idx="97">
                  <c:v>5.6469499999999995</c:v>
                </c:pt>
                <c:pt idx="98">
                  <c:v>5.6473799999999974</c:v>
                </c:pt>
                <c:pt idx="99">
                  <c:v>5.63347</c:v>
                </c:pt>
                <c:pt idx="100">
                  <c:v>5.6163400000000001</c:v>
                </c:pt>
                <c:pt idx="101">
                  <c:v>5.6056699999999999</c:v>
                </c:pt>
                <c:pt idx="102">
                  <c:v>5.6059399999999977</c:v>
                </c:pt>
                <c:pt idx="103">
                  <c:v>5.5797800000000004</c:v>
                </c:pt>
                <c:pt idx="104">
                  <c:v>5.5935299999999986</c:v>
                </c:pt>
                <c:pt idx="105">
                  <c:v>5.613559999999997</c:v>
                </c:pt>
                <c:pt idx="106">
                  <c:v>5.6277899999999956</c:v>
                </c:pt>
                <c:pt idx="107">
                  <c:v>5.604879999999997</c:v>
                </c:pt>
                <c:pt idx="108">
                  <c:v>5.5733500000000014</c:v>
                </c:pt>
                <c:pt idx="109">
                  <c:v>5.5354799999999997</c:v>
                </c:pt>
                <c:pt idx="110">
                  <c:v>5.5324099999999996</c:v>
                </c:pt>
                <c:pt idx="111">
                  <c:v>5.5030000000000001</c:v>
                </c:pt>
                <c:pt idx="112">
                  <c:v>5.5331599999999996</c:v>
                </c:pt>
                <c:pt idx="113">
                  <c:v>5.51607</c:v>
                </c:pt>
                <c:pt idx="114">
                  <c:v>5.5263799999999996</c:v>
                </c:pt>
                <c:pt idx="115">
                  <c:v>5.5044599999999972</c:v>
                </c:pt>
                <c:pt idx="116">
                  <c:v>5.4991899999999996</c:v>
                </c:pt>
                <c:pt idx="117">
                  <c:v>5.4943900000000001</c:v>
                </c:pt>
                <c:pt idx="118">
                  <c:v>5.4992100000000024</c:v>
                </c:pt>
                <c:pt idx="119">
                  <c:v>5.4863500000000025</c:v>
                </c:pt>
                <c:pt idx="120">
                  <c:v>5.4738400000000027</c:v>
                </c:pt>
                <c:pt idx="121">
                  <c:v>5.4740500000000001</c:v>
                </c:pt>
                <c:pt idx="122">
                  <c:v>5.4737800000000014</c:v>
                </c:pt>
                <c:pt idx="123">
                  <c:v>5.4707200000000027</c:v>
                </c:pt>
                <c:pt idx="124">
                  <c:v>5.4504099999999998</c:v>
                </c:pt>
                <c:pt idx="125">
                  <c:v>5.4530399999999997</c:v>
                </c:pt>
                <c:pt idx="126">
                  <c:v>5.4337100000000014</c:v>
                </c:pt>
                <c:pt idx="127">
                  <c:v>5.4388899999999998</c:v>
                </c:pt>
                <c:pt idx="128">
                  <c:v>5.4141299999999974</c:v>
                </c:pt>
                <c:pt idx="129">
                  <c:v>5.4120099999999995</c:v>
                </c:pt>
                <c:pt idx="130">
                  <c:v>5.4210900000000004</c:v>
                </c:pt>
                <c:pt idx="131">
                  <c:v>5.3935799999999974</c:v>
                </c:pt>
                <c:pt idx="132">
                  <c:v>5.3981199999999969</c:v>
                </c:pt>
                <c:pt idx="133">
                  <c:v>5.4114899999999997</c:v>
                </c:pt>
                <c:pt idx="134">
                  <c:v>5.3989499999999975</c:v>
                </c:pt>
                <c:pt idx="135">
                  <c:v>5.3845699999999974</c:v>
                </c:pt>
                <c:pt idx="136">
                  <c:v>5.3721199999999971</c:v>
                </c:pt>
                <c:pt idx="137">
                  <c:v>5.3738200000000003</c:v>
                </c:pt>
                <c:pt idx="138">
                  <c:v>5.3779499999999985</c:v>
                </c:pt>
                <c:pt idx="139">
                  <c:v>5.3799400000000004</c:v>
                </c:pt>
                <c:pt idx="140">
                  <c:v>5.3711799999999998</c:v>
                </c:pt>
                <c:pt idx="141">
                  <c:v>5.3684099999999972</c:v>
                </c:pt>
                <c:pt idx="142">
                  <c:v>5.3598099999999995</c:v>
                </c:pt>
                <c:pt idx="143">
                  <c:v>5.3495699999999999</c:v>
                </c:pt>
                <c:pt idx="144">
                  <c:v>5.3332300000000004</c:v>
                </c:pt>
                <c:pt idx="145">
                  <c:v>5.3286600000000002</c:v>
                </c:pt>
                <c:pt idx="146">
                  <c:v>5.3270999999999971</c:v>
                </c:pt>
                <c:pt idx="147">
                  <c:v>5.3159199999999966</c:v>
                </c:pt>
                <c:pt idx="148">
                  <c:v>5.3254799999999971</c:v>
                </c:pt>
                <c:pt idx="149">
                  <c:v>5.3084699999999998</c:v>
                </c:pt>
                <c:pt idx="150">
                  <c:v>5.2971499999999985</c:v>
                </c:pt>
                <c:pt idx="151">
                  <c:v>5.2918900000000004</c:v>
                </c:pt>
                <c:pt idx="152">
                  <c:v>5.2897800000000004</c:v>
                </c:pt>
                <c:pt idx="153">
                  <c:v>5.3119199999999971</c:v>
                </c:pt>
                <c:pt idx="154">
                  <c:v>5.2873900000000003</c:v>
                </c:pt>
                <c:pt idx="155">
                  <c:v>5.28233</c:v>
                </c:pt>
                <c:pt idx="156">
                  <c:v>5.3136599999999996</c:v>
                </c:pt>
                <c:pt idx="157">
                  <c:v>5.3111499999999996</c:v>
                </c:pt>
                <c:pt idx="158">
                  <c:v>5.3098999999999998</c:v>
                </c:pt>
                <c:pt idx="159">
                  <c:v>5.2918399999999997</c:v>
                </c:pt>
                <c:pt idx="160">
                  <c:v>5.2742300000000002</c:v>
                </c:pt>
                <c:pt idx="161">
                  <c:v>5.2701000000000002</c:v>
                </c:pt>
                <c:pt idx="162">
                  <c:v>5.2701099999999999</c:v>
                </c:pt>
                <c:pt idx="163">
                  <c:v>5.2789599999999997</c:v>
                </c:pt>
                <c:pt idx="164">
                  <c:v>5.2574999999999985</c:v>
                </c:pt>
                <c:pt idx="165">
                  <c:v>5.2703899999999999</c:v>
                </c:pt>
                <c:pt idx="166">
                  <c:v>5.2737700000000025</c:v>
                </c:pt>
                <c:pt idx="167">
                  <c:v>5.2876000000000003</c:v>
                </c:pt>
                <c:pt idx="168">
                  <c:v>5.2716300000000027</c:v>
                </c:pt>
                <c:pt idx="169">
                  <c:v>5.2697900000000004</c:v>
                </c:pt>
                <c:pt idx="170">
                  <c:v>5.2464500000000003</c:v>
                </c:pt>
                <c:pt idx="171">
                  <c:v>5.2702500000000025</c:v>
                </c:pt>
                <c:pt idx="172">
                  <c:v>5.2539600000000002</c:v>
                </c:pt>
                <c:pt idx="173">
                  <c:v>5.2364700000000024</c:v>
                </c:pt>
                <c:pt idx="174">
                  <c:v>5.2119799999999996</c:v>
                </c:pt>
                <c:pt idx="175">
                  <c:v>5.2198900000000004</c:v>
                </c:pt>
                <c:pt idx="176">
                  <c:v>5.2183299999999999</c:v>
                </c:pt>
                <c:pt idx="177">
                  <c:v>5.2162100000000002</c:v>
                </c:pt>
                <c:pt idx="178">
                  <c:v>5.20289</c:v>
                </c:pt>
                <c:pt idx="179">
                  <c:v>5.2254099999999974</c:v>
                </c:pt>
                <c:pt idx="180">
                  <c:v>5.2233000000000001</c:v>
                </c:pt>
                <c:pt idx="181">
                  <c:v>5.2164200000000003</c:v>
                </c:pt>
                <c:pt idx="182">
                  <c:v>5.2413900000000027</c:v>
                </c:pt>
                <c:pt idx="183">
                  <c:v>5.2165299999999997</c:v>
                </c:pt>
                <c:pt idx="184">
                  <c:v>5.2229099999999971</c:v>
                </c:pt>
                <c:pt idx="185">
                  <c:v>5.2092800000000024</c:v>
                </c:pt>
                <c:pt idx="186">
                  <c:v>5.2084799999999998</c:v>
                </c:pt>
                <c:pt idx="187">
                  <c:v>5.21028</c:v>
                </c:pt>
                <c:pt idx="188">
                  <c:v>5.2121499999999985</c:v>
                </c:pt>
                <c:pt idx="189">
                  <c:v>5.2113500000000004</c:v>
                </c:pt>
                <c:pt idx="190">
                  <c:v>5.1913900000000002</c:v>
                </c:pt>
                <c:pt idx="191">
                  <c:v>5.1882099999999998</c:v>
                </c:pt>
                <c:pt idx="192">
                  <c:v>5.183989999999997</c:v>
                </c:pt>
                <c:pt idx="193">
                  <c:v>5.2046599999999996</c:v>
                </c:pt>
                <c:pt idx="194">
                  <c:v>5.1856400000000002</c:v>
                </c:pt>
                <c:pt idx="195">
                  <c:v>5.1954399999999969</c:v>
                </c:pt>
                <c:pt idx="196">
                  <c:v>5.1897500000000001</c:v>
                </c:pt>
                <c:pt idx="197">
                  <c:v>5.1862700000000004</c:v>
                </c:pt>
                <c:pt idx="198">
                  <c:v>5.1862300000000001</c:v>
                </c:pt>
                <c:pt idx="199">
                  <c:v>5.17157</c:v>
                </c:pt>
                <c:pt idx="200">
                  <c:v>5.1904399999999971</c:v>
                </c:pt>
                <c:pt idx="201">
                  <c:v>5.17523</c:v>
                </c:pt>
                <c:pt idx="202">
                  <c:v>5.1705699999999997</c:v>
                </c:pt>
                <c:pt idx="203">
                  <c:v>5.1603199999999969</c:v>
                </c:pt>
              </c:numCache>
            </c:numRef>
          </c:yVal>
          <c:smooth val="1"/>
        </c:ser>
        <c:ser>
          <c:idx val="5"/>
          <c:order val="3"/>
          <c:tx>
            <c:v>QC H1</c:v>
          </c:tx>
          <c:spPr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'BLER-2'!$AA$1023:$AA$1226</c:f>
              <c:numCache>
                <c:formatCode>General</c:formatCode>
                <c:ptCount val="204"/>
                <c:pt idx="0">
                  <c:v>7.8856999999999999</c:v>
                </c:pt>
                <c:pt idx="1">
                  <c:v>7.7227999999999986</c:v>
                </c:pt>
                <c:pt idx="2">
                  <c:v>7.6486999999999998</c:v>
                </c:pt>
                <c:pt idx="3">
                  <c:v>7.4298000000000002</c:v>
                </c:pt>
                <c:pt idx="4">
                  <c:v>7.3612000000000002</c:v>
                </c:pt>
                <c:pt idx="5">
                  <c:v>7.2648999999999972</c:v>
                </c:pt>
                <c:pt idx="6">
                  <c:v>7.1238999999999972</c:v>
                </c:pt>
                <c:pt idx="7">
                  <c:v>6.9996000000000027</c:v>
                </c:pt>
                <c:pt idx="8">
                  <c:v>6.8654999999999973</c:v>
                </c:pt>
                <c:pt idx="9">
                  <c:v>6.9042000000000003</c:v>
                </c:pt>
                <c:pt idx="10">
                  <c:v>6.9001000000000001</c:v>
                </c:pt>
                <c:pt idx="11">
                  <c:v>6.8007999999999997</c:v>
                </c:pt>
                <c:pt idx="12">
                  <c:v>6.8526999999999996</c:v>
                </c:pt>
                <c:pt idx="13">
                  <c:v>6.6713000000000013</c:v>
                </c:pt>
                <c:pt idx="14">
                  <c:v>6.6899999999999995</c:v>
                </c:pt>
                <c:pt idx="15">
                  <c:v>6.6452</c:v>
                </c:pt>
                <c:pt idx="16">
                  <c:v>6.6185999999999972</c:v>
                </c:pt>
                <c:pt idx="17">
                  <c:v>6.6376999999999997</c:v>
                </c:pt>
                <c:pt idx="18">
                  <c:v>6.5651999999999973</c:v>
                </c:pt>
                <c:pt idx="19">
                  <c:v>6.5388000000000002</c:v>
                </c:pt>
                <c:pt idx="20">
                  <c:v>6.4699</c:v>
                </c:pt>
                <c:pt idx="21">
                  <c:v>6.5268999999999995</c:v>
                </c:pt>
                <c:pt idx="22">
                  <c:v>6.3754</c:v>
                </c:pt>
                <c:pt idx="23">
                  <c:v>6.3530999999999995</c:v>
                </c:pt>
                <c:pt idx="24">
                  <c:v>6.3583999999999996</c:v>
                </c:pt>
                <c:pt idx="25">
                  <c:v>6.3342999999999998</c:v>
                </c:pt>
                <c:pt idx="26">
                  <c:v>6.2614999999999998</c:v>
                </c:pt>
                <c:pt idx="27">
                  <c:v>6.3149999999999977</c:v>
                </c:pt>
                <c:pt idx="28">
                  <c:v>6.2995999999999999</c:v>
                </c:pt>
                <c:pt idx="29">
                  <c:v>6.2988</c:v>
                </c:pt>
                <c:pt idx="30">
                  <c:v>6.2672999999999996</c:v>
                </c:pt>
                <c:pt idx="31">
                  <c:v>6.2001999999999997</c:v>
                </c:pt>
                <c:pt idx="32">
                  <c:v>6.2114000000000003</c:v>
                </c:pt>
                <c:pt idx="33">
                  <c:v>6.1984999999999975</c:v>
                </c:pt>
                <c:pt idx="34">
                  <c:v>6.2047999999999996</c:v>
                </c:pt>
                <c:pt idx="35">
                  <c:v>6.1661999999999972</c:v>
                </c:pt>
                <c:pt idx="36">
                  <c:v>6.1398999999999999</c:v>
                </c:pt>
                <c:pt idx="37">
                  <c:v>6.1241999999999956</c:v>
                </c:pt>
                <c:pt idx="38">
                  <c:v>6.1254999999999971</c:v>
                </c:pt>
                <c:pt idx="39">
                  <c:v>6.1135999999999973</c:v>
                </c:pt>
                <c:pt idx="40">
                  <c:v>6.1293999999999995</c:v>
                </c:pt>
                <c:pt idx="41">
                  <c:v>6.1166</c:v>
                </c:pt>
                <c:pt idx="42">
                  <c:v>6.1274999999999968</c:v>
                </c:pt>
                <c:pt idx="43">
                  <c:v>6.1269999999999971</c:v>
                </c:pt>
                <c:pt idx="44">
                  <c:v>6.0854999999999997</c:v>
                </c:pt>
                <c:pt idx="45">
                  <c:v>6.0969999999999995</c:v>
                </c:pt>
                <c:pt idx="46">
                  <c:v>6.0796000000000028</c:v>
                </c:pt>
                <c:pt idx="47">
                  <c:v>6.0899000000000001</c:v>
                </c:pt>
                <c:pt idx="48">
                  <c:v>6.0742000000000003</c:v>
                </c:pt>
                <c:pt idx="49">
                  <c:v>6.0823999999999998</c:v>
                </c:pt>
                <c:pt idx="50">
                  <c:v>6.0600999999999985</c:v>
                </c:pt>
                <c:pt idx="51">
                  <c:v>6.0600999999999985</c:v>
                </c:pt>
                <c:pt idx="52">
                  <c:v>6.0983999999999998</c:v>
                </c:pt>
                <c:pt idx="53">
                  <c:v>6.0419999999999998</c:v>
                </c:pt>
                <c:pt idx="54">
                  <c:v>6.067599999999997</c:v>
                </c:pt>
                <c:pt idx="55">
                  <c:v>6.0264999999999995</c:v>
                </c:pt>
                <c:pt idx="56">
                  <c:v>5.9859</c:v>
                </c:pt>
                <c:pt idx="57">
                  <c:v>5.9980000000000002</c:v>
                </c:pt>
                <c:pt idx="58">
                  <c:v>5.9584999999999999</c:v>
                </c:pt>
                <c:pt idx="59">
                  <c:v>5.9363000000000028</c:v>
                </c:pt>
                <c:pt idx="60">
                  <c:v>5.8983999999999996</c:v>
                </c:pt>
                <c:pt idx="61">
                  <c:v>5.8958999999999975</c:v>
                </c:pt>
                <c:pt idx="62">
                  <c:v>5.9153000000000002</c:v>
                </c:pt>
                <c:pt idx="63">
                  <c:v>5.8879999999999972</c:v>
                </c:pt>
                <c:pt idx="64">
                  <c:v>5.8994</c:v>
                </c:pt>
                <c:pt idx="65">
                  <c:v>5.9108999999999998</c:v>
                </c:pt>
                <c:pt idx="66">
                  <c:v>5.8645999999999967</c:v>
                </c:pt>
                <c:pt idx="67">
                  <c:v>5.8487999999999998</c:v>
                </c:pt>
                <c:pt idx="68">
                  <c:v>5.8445999999999971</c:v>
                </c:pt>
                <c:pt idx="69">
                  <c:v>5.8449999999999971</c:v>
                </c:pt>
                <c:pt idx="70">
                  <c:v>5.8478999999999974</c:v>
                </c:pt>
                <c:pt idx="71">
                  <c:v>5.8151999999999973</c:v>
                </c:pt>
                <c:pt idx="72">
                  <c:v>5.8150999999999975</c:v>
                </c:pt>
                <c:pt idx="73">
                  <c:v>5.8369999999999997</c:v>
                </c:pt>
                <c:pt idx="74">
                  <c:v>5.8277999999999972</c:v>
                </c:pt>
                <c:pt idx="75">
                  <c:v>5.8114999999999997</c:v>
                </c:pt>
                <c:pt idx="76">
                  <c:v>5.7978999999999985</c:v>
                </c:pt>
                <c:pt idx="77">
                  <c:v>5.7915999999999999</c:v>
                </c:pt>
                <c:pt idx="78">
                  <c:v>5.8109999999999973</c:v>
                </c:pt>
                <c:pt idx="79">
                  <c:v>5.7873000000000001</c:v>
                </c:pt>
                <c:pt idx="80">
                  <c:v>5.6981999999999973</c:v>
                </c:pt>
                <c:pt idx="81">
                  <c:v>5.7009999999999996</c:v>
                </c:pt>
                <c:pt idx="82">
                  <c:v>5.6905999999999972</c:v>
                </c:pt>
                <c:pt idx="83">
                  <c:v>5.7206999999999999</c:v>
                </c:pt>
                <c:pt idx="84">
                  <c:v>5.6971999999999969</c:v>
                </c:pt>
                <c:pt idx="85">
                  <c:v>5.7000999999999999</c:v>
                </c:pt>
                <c:pt idx="86">
                  <c:v>5.7122000000000002</c:v>
                </c:pt>
                <c:pt idx="87">
                  <c:v>5.6774999999999975</c:v>
                </c:pt>
                <c:pt idx="88">
                  <c:v>5.6774999999999975</c:v>
                </c:pt>
                <c:pt idx="89">
                  <c:v>5.6760000000000002</c:v>
                </c:pt>
                <c:pt idx="90">
                  <c:v>5.6247999999999969</c:v>
                </c:pt>
                <c:pt idx="91">
                  <c:v>5.6279999999999957</c:v>
                </c:pt>
                <c:pt idx="92">
                  <c:v>5.6413000000000002</c:v>
                </c:pt>
                <c:pt idx="93">
                  <c:v>5.6538999999999975</c:v>
                </c:pt>
                <c:pt idx="94">
                  <c:v>5.6486999999999998</c:v>
                </c:pt>
                <c:pt idx="95">
                  <c:v>5.6174999999999971</c:v>
                </c:pt>
                <c:pt idx="96">
                  <c:v>5.5904999999999996</c:v>
                </c:pt>
                <c:pt idx="97">
                  <c:v>5.5723000000000003</c:v>
                </c:pt>
                <c:pt idx="98">
                  <c:v>5.5678999999999972</c:v>
                </c:pt>
                <c:pt idx="99">
                  <c:v>5.5413000000000014</c:v>
                </c:pt>
                <c:pt idx="100">
                  <c:v>5.5526999999999997</c:v>
                </c:pt>
                <c:pt idx="101">
                  <c:v>5.5246999999999975</c:v>
                </c:pt>
                <c:pt idx="102">
                  <c:v>5.5282</c:v>
                </c:pt>
                <c:pt idx="103">
                  <c:v>5.5023999999999997</c:v>
                </c:pt>
                <c:pt idx="104">
                  <c:v>5.5034999999999998</c:v>
                </c:pt>
                <c:pt idx="105">
                  <c:v>5.5587999999999997</c:v>
                </c:pt>
                <c:pt idx="106">
                  <c:v>5.5388999999999999</c:v>
                </c:pt>
                <c:pt idx="107">
                  <c:v>5.5434000000000001</c:v>
                </c:pt>
                <c:pt idx="108">
                  <c:v>5.5239999999999974</c:v>
                </c:pt>
                <c:pt idx="109">
                  <c:v>5.5132000000000003</c:v>
                </c:pt>
                <c:pt idx="110">
                  <c:v>5.5287999999999995</c:v>
                </c:pt>
                <c:pt idx="111">
                  <c:v>5.4768000000000026</c:v>
                </c:pt>
                <c:pt idx="112">
                  <c:v>5.4923000000000002</c:v>
                </c:pt>
                <c:pt idx="113">
                  <c:v>5.4591000000000003</c:v>
                </c:pt>
                <c:pt idx="114">
                  <c:v>5.4600999999999997</c:v>
                </c:pt>
                <c:pt idx="115">
                  <c:v>5.4603999999999999</c:v>
                </c:pt>
                <c:pt idx="116">
                  <c:v>5.4461000000000004</c:v>
                </c:pt>
                <c:pt idx="117">
                  <c:v>5.4300000000000024</c:v>
                </c:pt>
                <c:pt idx="118">
                  <c:v>5.4407000000000014</c:v>
                </c:pt>
                <c:pt idx="119">
                  <c:v>5.4080000000000004</c:v>
                </c:pt>
                <c:pt idx="120">
                  <c:v>5.4163000000000014</c:v>
                </c:pt>
                <c:pt idx="121">
                  <c:v>5.4351000000000003</c:v>
                </c:pt>
                <c:pt idx="122">
                  <c:v>5.4273999999999996</c:v>
                </c:pt>
                <c:pt idx="123">
                  <c:v>5.4297000000000004</c:v>
                </c:pt>
                <c:pt idx="124">
                  <c:v>5.4211999999999998</c:v>
                </c:pt>
                <c:pt idx="125">
                  <c:v>5.4055</c:v>
                </c:pt>
                <c:pt idx="126">
                  <c:v>5.4176000000000002</c:v>
                </c:pt>
                <c:pt idx="127">
                  <c:v>5.3894000000000002</c:v>
                </c:pt>
                <c:pt idx="128">
                  <c:v>5.3746</c:v>
                </c:pt>
                <c:pt idx="129">
                  <c:v>5.3904999999999985</c:v>
                </c:pt>
                <c:pt idx="130">
                  <c:v>5.3692000000000002</c:v>
                </c:pt>
                <c:pt idx="131">
                  <c:v>5.3567999999999998</c:v>
                </c:pt>
                <c:pt idx="132">
                  <c:v>5.3460999999999999</c:v>
                </c:pt>
                <c:pt idx="133">
                  <c:v>5.3503999999999996</c:v>
                </c:pt>
                <c:pt idx="134">
                  <c:v>5.3384</c:v>
                </c:pt>
                <c:pt idx="135">
                  <c:v>5.325599999999997</c:v>
                </c:pt>
                <c:pt idx="136">
                  <c:v>5.3083</c:v>
                </c:pt>
                <c:pt idx="137">
                  <c:v>5.3512000000000004</c:v>
                </c:pt>
                <c:pt idx="138">
                  <c:v>5.3418999999999999</c:v>
                </c:pt>
                <c:pt idx="139">
                  <c:v>5.3363000000000014</c:v>
                </c:pt>
                <c:pt idx="140">
                  <c:v>5.3384</c:v>
                </c:pt>
                <c:pt idx="141">
                  <c:v>5.3310000000000004</c:v>
                </c:pt>
                <c:pt idx="142">
                  <c:v>5.3186999999999998</c:v>
                </c:pt>
                <c:pt idx="143">
                  <c:v>5.3103999999999996</c:v>
                </c:pt>
                <c:pt idx="144">
                  <c:v>5.2937000000000003</c:v>
                </c:pt>
                <c:pt idx="145">
                  <c:v>5.2884000000000002</c:v>
                </c:pt>
                <c:pt idx="146">
                  <c:v>5.2694000000000001</c:v>
                </c:pt>
                <c:pt idx="147">
                  <c:v>5.2795000000000014</c:v>
                </c:pt>
                <c:pt idx="148">
                  <c:v>5.2614000000000001</c:v>
                </c:pt>
                <c:pt idx="149">
                  <c:v>5.2695999999999996</c:v>
                </c:pt>
                <c:pt idx="150">
                  <c:v>5.2544999999999975</c:v>
                </c:pt>
                <c:pt idx="151">
                  <c:v>5.2535999999999996</c:v>
                </c:pt>
                <c:pt idx="152">
                  <c:v>5.2662000000000004</c:v>
                </c:pt>
                <c:pt idx="153">
                  <c:v>5.2531999999999996</c:v>
                </c:pt>
                <c:pt idx="154">
                  <c:v>5.2275999999999971</c:v>
                </c:pt>
                <c:pt idx="155">
                  <c:v>5.2366000000000028</c:v>
                </c:pt>
                <c:pt idx="156">
                  <c:v>5.2359</c:v>
                </c:pt>
                <c:pt idx="157">
                  <c:v>5.2469999999999999</c:v>
                </c:pt>
                <c:pt idx="158">
                  <c:v>5.2367000000000026</c:v>
                </c:pt>
                <c:pt idx="159">
                  <c:v>5.24</c:v>
                </c:pt>
                <c:pt idx="160">
                  <c:v>5.2138999999999998</c:v>
                </c:pt>
                <c:pt idx="161">
                  <c:v>5.2333000000000025</c:v>
                </c:pt>
                <c:pt idx="162">
                  <c:v>5.2039999999999997</c:v>
                </c:pt>
                <c:pt idx="163">
                  <c:v>5.2119999999999997</c:v>
                </c:pt>
                <c:pt idx="164">
                  <c:v>5.2070999999999996</c:v>
                </c:pt>
                <c:pt idx="165">
                  <c:v>5.2153</c:v>
                </c:pt>
                <c:pt idx="166">
                  <c:v>5.1909999999999972</c:v>
                </c:pt>
                <c:pt idx="167">
                  <c:v>5.22</c:v>
                </c:pt>
                <c:pt idx="168">
                  <c:v>5.2127999999999997</c:v>
                </c:pt>
                <c:pt idx="169">
                  <c:v>5.2233000000000001</c:v>
                </c:pt>
                <c:pt idx="170">
                  <c:v>5.2183999999999999</c:v>
                </c:pt>
                <c:pt idx="171">
                  <c:v>5.2060000000000004</c:v>
                </c:pt>
                <c:pt idx="172">
                  <c:v>5.2088000000000001</c:v>
                </c:pt>
                <c:pt idx="173">
                  <c:v>5.2118000000000002</c:v>
                </c:pt>
                <c:pt idx="174">
                  <c:v>5.1909999999999972</c:v>
                </c:pt>
                <c:pt idx="175">
                  <c:v>5.1728999999999985</c:v>
                </c:pt>
                <c:pt idx="176">
                  <c:v>5.194899999999997</c:v>
                </c:pt>
                <c:pt idx="177">
                  <c:v>5.1917</c:v>
                </c:pt>
                <c:pt idx="178">
                  <c:v>5.1648999999999967</c:v>
                </c:pt>
                <c:pt idx="179">
                  <c:v>5.1764000000000001</c:v>
                </c:pt>
                <c:pt idx="180">
                  <c:v>5.1660999999999975</c:v>
                </c:pt>
                <c:pt idx="181">
                  <c:v>5.1662999999999997</c:v>
                </c:pt>
                <c:pt idx="182">
                  <c:v>5.1777999999999995</c:v>
                </c:pt>
                <c:pt idx="183">
                  <c:v>5.2044999999999995</c:v>
                </c:pt>
                <c:pt idx="184">
                  <c:v>5.1871999999999971</c:v>
                </c:pt>
                <c:pt idx="185">
                  <c:v>5.1856</c:v>
                </c:pt>
                <c:pt idx="186">
                  <c:v>5.1910999999999996</c:v>
                </c:pt>
                <c:pt idx="187">
                  <c:v>5.1738999999999997</c:v>
                </c:pt>
                <c:pt idx="188">
                  <c:v>5.1671999999999967</c:v>
                </c:pt>
                <c:pt idx="189">
                  <c:v>5.1593999999999998</c:v>
                </c:pt>
                <c:pt idx="190">
                  <c:v>5.1462000000000003</c:v>
                </c:pt>
                <c:pt idx="191">
                  <c:v>5.1504999999999974</c:v>
                </c:pt>
                <c:pt idx="192">
                  <c:v>5.1570999999999971</c:v>
                </c:pt>
                <c:pt idx="193">
                  <c:v>5.1586999999999996</c:v>
                </c:pt>
                <c:pt idx="194">
                  <c:v>5.1493000000000002</c:v>
                </c:pt>
                <c:pt idx="195">
                  <c:v>5.1563999999999997</c:v>
                </c:pt>
                <c:pt idx="196">
                  <c:v>5.1501999999999972</c:v>
                </c:pt>
                <c:pt idx="197">
                  <c:v>5.1484999999999985</c:v>
                </c:pt>
                <c:pt idx="198">
                  <c:v>5.1247999999999969</c:v>
                </c:pt>
                <c:pt idx="199">
                  <c:v>5.1307</c:v>
                </c:pt>
                <c:pt idx="200">
                  <c:v>5.1475999999999971</c:v>
                </c:pt>
                <c:pt idx="201">
                  <c:v>5.1507999999999985</c:v>
                </c:pt>
                <c:pt idx="202">
                  <c:v>5.1340999999999974</c:v>
                </c:pt>
                <c:pt idx="203">
                  <c:v>5.1434999999999995</c:v>
                </c:pt>
              </c:numCache>
            </c:numRef>
          </c:yVal>
          <c:smooth val="1"/>
        </c:ser>
        <c:ser>
          <c:idx val="7"/>
          <c:order val="4"/>
          <c:tx>
            <c:v>QC H2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'BLER-2'!$AC$1023:$AC$1226</c:f>
              <c:numCache>
                <c:formatCode>General</c:formatCode>
                <c:ptCount val="204"/>
                <c:pt idx="0">
                  <c:v>8.7318999999999996</c:v>
                </c:pt>
                <c:pt idx="1">
                  <c:v>8.2705000000000002</c:v>
                </c:pt>
                <c:pt idx="2">
                  <c:v>8.1334</c:v>
                </c:pt>
                <c:pt idx="3">
                  <c:v>7.9027000000000003</c:v>
                </c:pt>
                <c:pt idx="4">
                  <c:v>7.8918999999999997</c:v>
                </c:pt>
                <c:pt idx="5">
                  <c:v>7.6913999999999998</c:v>
                </c:pt>
                <c:pt idx="6">
                  <c:v>7.3208999999999973</c:v>
                </c:pt>
                <c:pt idx="7">
                  <c:v>7.325599999999997</c:v>
                </c:pt>
                <c:pt idx="8">
                  <c:v>7.1186999999999996</c:v>
                </c:pt>
                <c:pt idx="9">
                  <c:v>7.1829999999999972</c:v>
                </c:pt>
                <c:pt idx="10">
                  <c:v>7.0819999999999999</c:v>
                </c:pt>
                <c:pt idx="11">
                  <c:v>6.8780999999999999</c:v>
                </c:pt>
                <c:pt idx="12">
                  <c:v>6.8057999999999996</c:v>
                </c:pt>
                <c:pt idx="13">
                  <c:v>6.6475999999999971</c:v>
                </c:pt>
                <c:pt idx="14">
                  <c:v>6.6860999999999997</c:v>
                </c:pt>
                <c:pt idx="15">
                  <c:v>6.5709</c:v>
                </c:pt>
                <c:pt idx="16">
                  <c:v>6.6636999999999995</c:v>
                </c:pt>
                <c:pt idx="17">
                  <c:v>6.5968999999999998</c:v>
                </c:pt>
                <c:pt idx="18">
                  <c:v>6.5093000000000014</c:v>
                </c:pt>
                <c:pt idx="19">
                  <c:v>6.5054999999999996</c:v>
                </c:pt>
                <c:pt idx="20">
                  <c:v>6.4433000000000025</c:v>
                </c:pt>
                <c:pt idx="21">
                  <c:v>6.3944999999999972</c:v>
                </c:pt>
                <c:pt idx="22">
                  <c:v>6.4093000000000027</c:v>
                </c:pt>
                <c:pt idx="23">
                  <c:v>6.3460999999999999</c:v>
                </c:pt>
                <c:pt idx="24">
                  <c:v>6.3532000000000002</c:v>
                </c:pt>
                <c:pt idx="25">
                  <c:v>6.3390000000000004</c:v>
                </c:pt>
                <c:pt idx="26">
                  <c:v>6.319</c:v>
                </c:pt>
                <c:pt idx="27">
                  <c:v>6.3308</c:v>
                </c:pt>
                <c:pt idx="28">
                  <c:v>6.2493000000000025</c:v>
                </c:pt>
                <c:pt idx="29">
                  <c:v>6.2673999999999985</c:v>
                </c:pt>
                <c:pt idx="30">
                  <c:v>6.2226999999999997</c:v>
                </c:pt>
                <c:pt idx="31">
                  <c:v>6.2500999999999998</c:v>
                </c:pt>
                <c:pt idx="32">
                  <c:v>6.2258999999999975</c:v>
                </c:pt>
                <c:pt idx="33">
                  <c:v>6.192999999999997</c:v>
                </c:pt>
                <c:pt idx="34">
                  <c:v>6.1939999999999973</c:v>
                </c:pt>
                <c:pt idx="35">
                  <c:v>6.1814</c:v>
                </c:pt>
                <c:pt idx="36">
                  <c:v>6.1398000000000001</c:v>
                </c:pt>
                <c:pt idx="37">
                  <c:v>6.1423999999999985</c:v>
                </c:pt>
                <c:pt idx="38">
                  <c:v>6.1250999999999971</c:v>
                </c:pt>
                <c:pt idx="39">
                  <c:v>6.1649999999999956</c:v>
                </c:pt>
                <c:pt idx="40">
                  <c:v>6.0768000000000004</c:v>
                </c:pt>
                <c:pt idx="41">
                  <c:v>6.1088999999999976</c:v>
                </c:pt>
                <c:pt idx="42">
                  <c:v>6.1021999999999972</c:v>
                </c:pt>
                <c:pt idx="43">
                  <c:v>6.0983999999999998</c:v>
                </c:pt>
                <c:pt idx="44">
                  <c:v>6.1067999999999998</c:v>
                </c:pt>
                <c:pt idx="45">
                  <c:v>6.0646999999999975</c:v>
                </c:pt>
                <c:pt idx="46">
                  <c:v>6.0015999999999998</c:v>
                </c:pt>
                <c:pt idx="47">
                  <c:v>6.0054999999999996</c:v>
                </c:pt>
                <c:pt idx="48">
                  <c:v>6.022999999999997</c:v>
                </c:pt>
                <c:pt idx="49">
                  <c:v>6.0076000000000001</c:v>
                </c:pt>
                <c:pt idx="50">
                  <c:v>5.9858000000000002</c:v>
                </c:pt>
                <c:pt idx="51">
                  <c:v>6.0117000000000003</c:v>
                </c:pt>
                <c:pt idx="52">
                  <c:v>5.9858000000000002</c:v>
                </c:pt>
                <c:pt idx="53">
                  <c:v>5.9453000000000014</c:v>
                </c:pt>
                <c:pt idx="54">
                  <c:v>5.9853000000000014</c:v>
                </c:pt>
                <c:pt idx="55">
                  <c:v>5.9494000000000025</c:v>
                </c:pt>
                <c:pt idx="56">
                  <c:v>6.0065999999999997</c:v>
                </c:pt>
                <c:pt idx="57">
                  <c:v>5.9934000000000003</c:v>
                </c:pt>
                <c:pt idx="58">
                  <c:v>5.9652000000000003</c:v>
                </c:pt>
                <c:pt idx="59">
                  <c:v>5.9811000000000014</c:v>
                </c:pt>
                <c:pt idx="60">
                  <c:v>5.9148999999999985</c:v>
                </c:pt>
                <c:pt idx="61">
                  <c:v>5.9307000000000025</c:v>
                </c:pt>
                <c:pt idx="62">
                  <c:v>5.8675999999999977</c:v>
                </c:pt>
                <c:pt idx="63">
                  <c:v>5.9256000000000002</c:v>
                </c:pt>
                <c:pt idx="64">
                  <c:v>5.9178999999999995</c:v>
                </c:pt>
                <c:pt idx="65">
                  <c:v>5.8933</c:v>
                </c:pt>
                <c:pt idx="66">
                  <c:v>5.8597999999999999</c:v>
                </c:pt>
                <c:pt idx="67">
                  <c:v>5.8387000000000002</c:v>
                </c:pt>
                <c:pt idx="68">
                  <c:v>5.8793000000000024</c:v>
                </c:pt>
                <c:pt idx="69">
                  <c:v>5.8756000000000004</c:v>
                </c:pt>
                <c:pt idx="70">
                  <c:v>5.8348999999999975</c:v>
                </c:pt>
                <c:pt idx="71">
                  <c:v>5.7961999999999998</c:v>
                </c:pt>
                <c:pt idx="72">
                  <c:v>5.7754000000000003</c:v>
                </c:pt>
                <c:pt idx="73">
                  <c:v>5.8004999999999995</c:v>
                </c:pt>
                <c:pt idx="74">
                  <c:v>5.8238999999999974</c:v>
                </c:pt>
                <c:pt idx="75">
                  <c:v>5.7837000000000014</c:v>
                </c:pt>
                <c:pt idx="76">
                  <c:v>5.7775999999999996</c:v>
                </c:pt>
                <c:pt idx="77">
                  <c:v>5.7583000000000002</c:v>
                </c:pt>
                <c:pt idx="78">
                  <c:v>5.7650999999999986</c:v>
                </c:pt>
                <c:pt idx="79">
                  <c:v>5.7463000000000024</c:v>
                </c:pt>
                <c:pt idx="80">
                  <c:v>5.7286999999999999</c:v>
                </c:pt>
                <c:pt idx="81">
                  <c:v>5.7119999999999997</c:v>
                </c:pt>
                <c:pt idx="82">
                  <c:v>5.6953999999999985</c:v>
                </c:pt>
                <c:pt idx="83">
                  <c:v>5.7182000000000004</c:v>
                </c:pt>
                <c:pt idx="84">
                  <c:v>5.7111999999999998</c:v>
                </c:pt>
                <c:pt idx="85">
                  <c:v>5.6827999999999985</c:v>
                </c:pt>
                <c:pt idx="86">
                  <c:v>5.6550999999999974</c:v>
                </c:pt>
                <c:pt idx="87">
                  <c:v>5.6572999999999976</c:v>
                </c:pt>
                <c:pt idx="88">
                  <c:v>5.7012000000000027</c:v>
                </c:pt>
                <c:pt idx="89">
                  <c:v>5.6776</c:v>
                </c:pt>
                <c:pt idx="90">
                  <c:v>5.668199999999997</c:v>
                </c:pt>
                <c:pt idx="91">
                  <c:v>5.6474999999999973</c:v>
                </c:pt>
                <c:pt idx="92">
                  <c:v>5.6333000000000002</c:v>
                </c:pt>
                <c:pt idx="93">
                  <c:v>5.6349999999999971</c:v>
                </c:pt>
                <c:pt idx="94">
                  <c:v>5.6293999999999995</c:v>
                </c:pt>
                <c:pt idx="95">
                  <c:v>5.6315999999999997</c:v>
                </c:pt>
                <c:pt idx="96">
                  <c:v>5.627799999999997</c:v>
                </c:pt>
                <c:pt idx="97">
                  <c:v>5.5880999999999998</c:v>
                </c:pt>
                <c:pt idx="98">
                  <c:v>5.5678999999999972</c:v>
                </c:pt>
                <c:pt idx="99">
                  <c:v>5.5488999999999997</c:v>
                </c:pt>
                <c:pt idx="100">
                  <c:v>5.5793000000000026</c:v>
                </c:pt>
                <c:pt idx="101">
                  <c:v>5.5863000000000014</c:v>
                </c:pt>
                <c:pt idx="102">
                  <c:v>5.5434000000000001</c:v>
                </c:pt>
                <c:pt idx="103">
                  <c:v>5.5188999999999995</c:v>
                </c:pt>
                <c:pt idx="104">
                  <c:v>5.5110999999999999</c:v>
                </c:pt>
                <c:pt idx="105">
                  <c:v>5.5431999999999997</c:v>
                </c:pt>
                <c:pt idx="106">
                  <c:v>5.5422000000000002</c:v>
                </c:pt>
                <c:pt idx="107">
                  <c:v>5.5303000000000004</c:v>
                </c:pt>
                <c:pt idx="108">
                  <c:v>5.4972000000000003</c:v>
                </c:pt>
                <c:pt idx="109">
                  <c:v>5.4973000000000001</c:v>
                </c:pt>
                <c:pt idx="110">
                  <c:v>5.4741999999999997</c:v>
                </c:pt>
                <c:pt idx="111">
                  <c:v>5.4634</c:v>
                </c:pt>
                <c:pt idx="112">
                  <c:v>5.4638999999999998</c:v>
                </c:pt>
                <c:pt idx="113">
                  <c:v>5.4409000000000001</c:v>
                </c:pt>
                <c:pt idx="114">
                  <c:v>5.4348999999999998</c:v>
                </c:pt>
                <c:pt idx="115">
                  <c:v>5.4793000000000029</c:v>
                </c:pt>
                <c:pt idx="116">
                  <c:v>5.4619999999999997</c:v>
                </c:pt>
                <c:pt idx="117">
                  <c:v>5.4669999999999996</c:v>
                </c:pt>
                <c:pt idx="118">
                  <c:v>5.4321000000000002</c:v>
                </c:pt>
                <c:pt idx="119">
                  <c:v>5.4206000000000003</c:v>
                </c:pt>
                <c:pt idx="120">
                  <c:v>5.4370000000000003</c:v>
                </c:pt>
                <c:pt idx="121">
                  <c:v>5.4290000000000003</c:v>
                </c:pt>
                <c:pt idx="122">
                  <c:v>5.4314000000000027</c:v>
                </c:pt>
                <c:pt idx="123">
                  <c:v>5.4238999999999997</c:v>
                </c:pt>
                <c:pt idx="124">
                  <c:v>5.4396000000000031</c:v>
                </c:pt>
                <c:pt idx="125">
                  <c:v>5.4113000000000024</c:v>
                </c:pt>
                <c:pt idx="126">
                  <c:v>5.3845999999999972</c:v>
                </c:pt>
                <c:pt idx="127">
                  <c:v>5.3913000000000002</c:v>
                </c:pt>
                <c:pt idx="128">
                  <c:v>5.3719000000000001</c:v>
                </c:pt>
                <c:pt idx="129">
                  <c:v>5.3857999999999997</c:v>
                </c:pt>
                <c:pt idx="130">
                  <c:v>5.3599999999999985</c:v>
                </c:pt>
                <c:pt idx="131">
                  <c:v>5.3894000000000002</c:v>
                </c:pt>
                <c:pt idx="132">
                  <c:v>5.3484999999999996</c:v>
                </c:pt>
                <c:pt idx="133">
                  <c:v>5.3587999999999996</c:v>
                </c:pt>
                <c:pt idx="134">
                  <c:v>5.3516000000000004</c:v>
                </c:pt>
                <c:pt idx="135">
                  <c:v>5.343</c:v>
                </c:pt>
                <c:pt idx="136">
                  <c:v>5.3495999999999997</c:v>
                </c:pt>
                <c:pt idx="137">
                  <c:v>5.3377999999999997</c:v>
                </c:pt>
                <c:pt idx="138">
                  <c:v>5.3305999999999996</c:v>
                </c:pt>
                <c:pt idx="139">
                  <c:v>5.3395000000000001</c:v>
                </c:pt>
                <c:pt idx="140">
                  <c:v>5.3146999999999975</c:v>
                </c:pt>
                <c:pt idx="141">
                  <c:v>5.3120999999999974</c:v>
                </c:pt>
                <c:pt idx="142">
                  <c:v>5.3139999999999974</c:v>
                </c:pt>
                <c:pt idx="143">
                  <c:v>5.3411</c:v>
                </c:pt>
                <c:pt idx="144">
                  <c:v>5.3057999999999996</c:v>
                </c:pt>
                <c:pt idx="145">
                  <c:v>5.3068</c:v>
                </c:pt>
                <c:pt idx="146">
                  <c:v>5.2956000000000003</c:v>
                </c:pt>
                <c:pt idx="147">
                  <c:v>5.3010999999999999</c:v>
                </c:pt>
                <c:pt idx="148">
                  <c:v>5.2843999999999998</c:v>
                </c:pt>
                <c:pt idx="149">
                  <c:v>5.2830000000000004</c:v>
                </c:pt>
                <c:pt idx="150">
                  <c:v>5.2851999999999997</c:v>
                </c:pt>
                <c:pt idx="151">
                  <c:v>5.2637</c:v>
                </c:pt>
                <c:pt idx="152">
                  <c:v>5.2556000000000003</c:v>
                </c:pt>
                <c:pt idx="153">
                  <c:v>5.2633000000000001</c:v>
                </c:pt>
                <c:pt idx="154">
                  <c:v>5.2690000000000001</c:v>
                </c:pt>
                <c:pt idx="155">
                  <c:v>5.2709000000000001</c:v>
                </c:pt>
                <c:pt idx="156">
                  <c:v>5.2656999999999998</c:v>
                </c:pt>
                <c:pt idx="157">
                  <c:v>5.2438000000000002</c:v>
                </c:pt>
                <c:pt idx="158">
                  <c:v>5.2320000000000002</c:v>
                </c:pt>
                <c:pt idx="159">
                  <c:v>5.2484999999999999</c:v>
                </c:pt>
                <c:pt idx="160">
                  <c:v>5.2405999999999997</c:v>
                </c:pt>
                <c:pt idx="161">
                  <c:v>5.2325999999999997</c:v>
                </c:pt>
                <c:pt idx="162">
                  <c:v>5.2210999999999999</c:v>
                </c:pt>
                <c:pt idx="163">
                  <c:v>5.2325999999999997</c:v>
                </c:pt>
                <c:pt idx="164">
                  <c:v>5.2331000000000003</c:v>
                </c:pt>
                <c:pt idx="165">
                  <c:v>5.2288999999999985</c:v>
                </c:pt>
                <c:pt idx="166">
                  <c:v>5.2233999999999998</c:v>
                </c:pt>
                <c:pt idx="167">
                  <c:v>5.2222</c:v>
                </c:pt>
                <c:pt idx="168">
                  <c:v>5.2302000000000026</c:v>
                </c:pt>
                <c:pt idx="169">
                  <c:v>5.2088999999999999</c:v>
                </c:pt>
                <c:pt idx="170">
                  <c:v>5.2014000000000014</c:v>
                </c:pt>
                <c:pt idx="171">
                  <c:v>5.2004999999999999</c:v>
                </c:pt>
                <c:pt idx="172">
                  <c:v>5.2477999999999998</c:v>
                </c:pt>
                <c:pt idx="173">
                  <c:v>5.2583000000000002</c:v>
                </c:pt>
                <c:pt idx="174">
                  <c:v>5.2640999999999973</c:v>
                </c:pt>
                <c:pt idx="175">
                  <c:v>5.2470999999999997</c:v>
                </c:pt>
                <c:pt idx="176">
                  <c:v>5.2484000000000002</c:v>
                </c:pt>
                <c:pt idx="177">
                  <c:v>5.2225999999999972</c:v>
                </c:pt>
                <c:pt idx="178">
                  <c:v>5.2233000000000001</c:v>
                </c:pt>
                <c:pt idx="179">
                  <c:v>5.2233000000000001</c:v>
                </c:pt>
                <c:pt idx="180">
                  <c:v>5.2024999999999997</c:v>
                </c:pt>
                <c:pt idx="181">
                  <c:v>5.2193000000000014</c:v>
                </c:pt>
                <c:pt idx="182">
                  <c:v>5.2084999999999999</c:v>
                </c:pt>
                <c:pt idx="183">
                  <c:v>5.1927999999999974</c:v>
                </c:pt>
                <c:pt idx="184">
                  <c:v>5.2131999999999996</c:v>
                </c:pt>
                <c:pt idx="185">
                  <c:v>5.192199999999997</c:v>
                </c:pt>
                <c:pt idx="186">
                  <c:v>5.1770999999999985</c:v>
                </c:pt>
                <c:pt idx="187">
                  <c:v>5.1899999999999995</c:v>
                </c:pt>
                <c:pt idx="188">
                  <c:v>5.1888999999999985</c:v>
                </c:pt>
                <c:pt idx="189">
                  <c:v>5.1659999999999977</c:v>
                </c:pt>
                <c:pt idx="190">
                  <c:v>5.1669999999999972</c:v>
                </c:pt>
                <c:pt idx="191">
                  <c:v>5.1774999999999975</c:v>
                </c:pt>
                <c:pt idx="192">
                  <c:v>5.1903999999999995</c:v>
                </c:pt>
                <c:pt idx="193">
                  <c:v>5.1793000000000013</c:v>
                </c:pt>
                <c:pt idx="194">
                  <c:v>5.1587999999999985</c:v>
                </c:pt>
                <c:pt idx="195">
                  <c:v>5.1733000000000002</c:v>
                </c:pt>
                <c:pt idx="196">
                  <c:v>5.1773999999999996</c:v>
                </c:pt>
                <c:pt idx="197">
                  <c:v>5.1692</c:v>
                </c:pt>
                <c:pt idx="198">
                  <c:v>5.1584999999999974</c:v>
                </c:pt>
                <c:pt idx="199">
                  <c:v>5.1616999999999997</c:v>
                </c:pt>
                <c:pt idx="200">
                  <c:v>5.1897000000000002</c:v>
                </c:pt>
                <c:pt idx="201">
                  <c:v>5.1822999999999997</c:v>
                </c:pt>
                <c:pt idx="202">
                  <c:v>5.1740999999999975</c:v>
                </c:pt>
                <c:pt idx="203">
                  <c:v>5.1727999999999996</c:v>
                </c:pt>
              </c:numCache>
            </c:numRef>
          </c:yVal>
          <c:smooth val="1"/>
        </c:ser>
        <c:ser>
          <c:idx val="6"/>
          <c:order val="5"/>
          <c:tx>
            <c:v>Huawei</c:v>
          </c:tx>
          <c:xVal>
            <c:numRef>
              <c:f>'BLER-2'!$R$3:$R$206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'BLER-2'!$S$1023:$S$1226</c:f>
              <c:numCache>
                <c:formatCode>General</c:formatCode>
                <c:ptCount val="204"/>
                <c:pt idx="0">
                  <c:v>8.2417999999999996</c:v>
                </c:pt>
                <c:pt idx="1">
                  <c:v>8.0554000000000059</c:v>
                </c:pt>
                <c:pt idx="2">
                  <c:v>7.7688999999999995</c:v>
                </c:pt>
                <c:pt idx="3">
                  <c:v>7.7054</c:v>
                </c:pt>
                <c:pt idx="4">
                  <c:v>7.6023999999999985</c:v>
                </c:pt>
                <c:pt idx="5">
                  <c:v>7.5594000000000001</c:v>
                </c:pt>
                <c:pt idx="6">
                  <c:v>7.2584999999999997</c:v>
                </c:pt>
                <c:pt idx="7">
                  <c:v>7.4958999999999998</c:v>
                </c:pt>
                <c:pt idx="8">
                  <c:v>7.4261999999999997</c:v>
                </c:pt>
                <c:pt idx="9">
                  <c:v>7.0264999999999995</c:v>
                </c:pt>
                <c:pt idx="10">
                  <c:v>6.9777000000000013</c:v>
                </c:pt>
                <c:pt idx="11">
                  <c:v>7.1017999999999999</c:v>
                </c:pt>
                <c:pt idx="12">
                  <c:v>6.9747000000000003</c:v>
                </c:pt>
                <c:pt idx="13">
                  <c:v>6.9484000000000004</c:v>
                </c:pt>
                <c:pt idx="14">
                  <c:v>7.0057999999999998</c:v>
                </c:pt>
                <c:pt idx="15">
                  <c:v>6.8689999999999971</c:v>
                </c:pt>
                <c:pt idx="16">
                  <c:v>6.8342999999999998</c:v>
                </c:pt>
                <c:pt idx="17">
                  <c:v>6.8666999999999998</c:v>
                </c:pt>
                <c:pt idx="18">
                  <c:v>6.8056999999999999</c:v>
                </c:pt>
                <c:pt idx="19">
                  <c:v>6.7633999999999999</c:v>
                </c:pt>
                <c:pt idx="20">
                  <c:v>6.7067000000000014</c:v>
                </c:pt>
                <c:pt idx="21">
                  <c:v>6.7218</c:v>
                </c:pt>
                <c:pt idx="22">
                  <c:v>6.6926999999999985</c:v>
                </c:pt>
                <c:pt idx="23">
                  <c:v>6.6696999999999997</c:v>
                </c:pt>
                <c:pt idx="24">
                  <c:v>6.6622999999999974</c:v>
                </c:pt>
                <c:pt idx="25">
                  <c:v>6.5815999999999999</c:v>
                </c:pt>
                <c:pt idx="26">
                  <c:v>6.5868000000000002</c:v>
                </c:pt>
                <c:pt idx="27">
                  <c:v>6.6006</c:v>
                </c:pt>
                <c:pt idx="28">
                  <c:v>6.5244999999999971</c:v>
                </c:pt>
                <c:pt idx="29">
                  <c:v>6.5103999999999997</c:v>
                </c:pt>
                <c:pt idx="30">
                  <c:v>6.4650999999999996</c:v>
                </c:pt>
                <c:pt idx="31">
                  <c:v>6.5160999999999998</c:v>
                </c:pt>
                <c:pt idx="32">
                  <c:v>6.4739000000000004</c:v>
                </c:pt>
                <c:pt idx="33">
                  <c:v>6.4805999999999999</c:v>
                </c:pt>
                <c:pt idx="34">
                  <c:v>6.4494000000000025</c:v>
                </c:pt>
                <c:pt idx="35">
                  <c:v>6.4257</c:v>
                </c:pt>
                <c:pt idx="36">
                  <c:v>6.4139999999999997</c:v>
                </c:pt>
                <c:pt idx="37">
                  <c:v>6.3971999999999971</c:v>
                </c:pt>
                <c:pt idx="38">
                  <c:v>6.4061000000000003</c:v>
                </c:pt>
                <c:pt idx="39">
                  <c:v>6.3873999999999995</c:v>
                </c:pt>
                <c:pt idx="40">
                  <c:v>6.3136999999999999</c:v>
                </c:pt>
                <c:pt idx="41">
                  <c:v>6.3177999999999974</c:v>
                </c:pt>
                <c:pt idx="42">
                  <c:v>6.3394000000000004</c:v>
                </c:pt>
                <c:pt idx="43">
                  <c:v>6.3380000000000001</c:v>
                </c:pt>
                <c:pt idx="44">
                  <c:v>6.2239999999999975</c:v>
                </c:pt>
                <c:pt idx="45">
                  <c:v>6.2424999999999997</c:v>
                </c:pt>
                <c:pt idx="46">
                  <c:v>6.1970999999999972</c:v>
                </c:pt>
                <c:pt idx="47">
                  <c:v>6.2316000000000029</c:v>
                </c:pt>
                <c:pt idx="48">
                  <c:v>6.2408000000000001</c:v>
                </c:pt>
                <c:pt idx="49">
                  <c:v>6.1797000000000004</c:v>
                </c:pt>
                <c:pt idx="50">
                  <c:v>6.1968999999999985</c:v>
                </c:pt>
                <c:pt idx="51">
                  <c:v>6.2374000000000001</c:v>
                </c:pt>
                <c:pt idx="52">
                  <c:v>6.1736000000000004</c:v>
                </c:pt>
                <c:pt idx="53">
                  <c:v>6.2043999999999997</c:v>
                </c:pt>
                <c:pt idx="54">
                  <c:v>6.1750999999999996</c:v>
                </c:pt>
                <c:pt idx="55">
                  <c:v>6.1148999999999969</c:v>
                </c:pt>
                <c:pt idx="56">
                  <c:v>6.1322999999999999</c:v>
                </c:pt>
                <c:pt idx="57">
                  <c:v>6.0888</c:v>
                </c:pt>
                <c:pt idx="58">
                  <c:v>6.0965999999999996</c:v>
                </c:pt>
                <c:pt idx="59">
                  <c:v>6.0407000000000002</c:v>
                </c:pt>
                <c:pt idx="60">
                  <c:v>6.1433</c:v>
                </c:pt>
                <c:pt idx="61">
                  <c:v>6.1687999999999974</c:v>
                </c:pt>
                <c:pt idx="62">
                  <c:v>6.0022000000000002</c:v>
                </c:pt>
                <c:pt idx="63">
                  <c:v>6.016</c:v>
                </c:pt>
                <c:pt idx="64">
                  <c:v>5.9823000000000004</c:v>
                </c:pt>
                <c:pt idx="65">
                  <c:v>6.0006000000000004</c:v>
                </c:pt>
                <c:pt idx="66">
                  <c:v>6.0515999999999996</c:v>
                </c:pt>
                <c:pt idx="67">
                  <c:v>5.9973000000000001</c:v>
                </c:pt>
                <c:pt idx="68">
                  <c:v>5.9694000000000003</c:v>
                </c:pt>
                <c:pt idx="69">
                  <c:v>5.9540999999999995</c:v>
                </c:pt>
                <c:pt idx="70">
                  <c:v>5.9257999999999997</c:v>
                </c:pt>
                <c:pt idx="71">
                  <c:v>5.9451999999999998</c:v>
                </c:pt>
                <c:pt idx="72">
                  <c:v>5.9580000000000002</c:v>
                </c:pt>
                <c:pt idx="73">
                  <c:v>5.8950999999999985</c:v>
                </c:pt>
                <c:pt idx="74">
                  <c:v>5.9105999999999996</c:v>
                </c:pt>
                <c:pt idx="75">
                  <c:v>5.8763000000000014</c:v>
                </c:pt>
                <c:pt idx="76">
                  <c:v>5.8502999999999998</c:v>
                </c:pt>
                <c:pt idx="77">
                  <c:v>5.8077999999999985</c:v>
                </c:pt>
                <c:pt idx="78">
                  <c:v>5.8064</c:v>
                </c:pt>
                <c:pt idx="79">
                  <c:v>5.7787000000000024</c:v>
                </c:pt>
                <c:pt idx="80">
                  <c:v>5.8244999999999969</c:v>
                </c:pt>
                <c:pt idx="81">
                  <c:v>5.8033000000000001</c:v>
                </c:pt>
                <c:pt idx="82">
                  <c:v>5.8028999999999975</c:v>
                </c:pt>
                <c:pt idx="83">
                  <c:v>5.7873999999999999</c:v>
                </c:pt>
                <c:pt idx="84">
                  <c:v>5.7729999999999997</c:v>
                </c:pt>
                <c:pt idx="85">
                  <c:v>5.7628999999999975</c:v>
                </c:pt>
                <c:pt idx="86">
                  <c:v>5.7465999999999999</c:v>
                </c:pt>
                <c:pt idx="87">
                  <c:v>5.7239999999999975</c:v>
                </c:pt>
                <c:pt idx="88">
                  <c:v>5.7502000000000004</c:v>
                </c:pt>
                <c:pt idx="89">
                  <c:v>5.7620999999999976</c:v>
                </c:pt>
                <c:pt idx="90">
                  <c:v>5.7200999999999995</c:v>
                </c:pt>
                <c:pt idx="91">
                  <c:v>5.7206000000000001</c:v>
                </c:pt>
                <c:pt idx="92">
                  <c:v>5.7311000000000014</c:v>
                </c:pt>
                <c:pt idx="93">
                  <c:v>5.7055999999999996</c:v>
                </c:pt>
                <c:pt idx="94">
                  <c:v>5.6743999999999986</c:v>
                </c:pt>
                <c:pt idx="95">
                  <c:v>5.6513999999999998</c:v>
                </c:pt>
                <c:pt idx="96">
                  <c:v>5.6977999999999973</c:v>
                </c:pt>
                <c:pt idx="97">
                  <c:v>5.6901999999999973</c:v>
                </c:pt>
                <c:pt idx="98">
                  <c:v>5.6573999999999973</c:v>
                </c:pt>
                <c:pt idx="99">
                  <c:v>5.6486999999999998</c:v>
                </c:pt>
                <c:pt idx="100">
                  <c:v>5.6400999999999986</c:v>
                </c:pt>
                <c:pt idx="101">
                  <c:v>5.6129999999999978</c:v>
                </c:pt>
                <c:pt idx="102">
                  <c:v>5.5877999999999997</c:v>
                </c:pt>
                <c:pt idx="103">
                  <c:v>5.5907999999999998</c:v>
                </c:pt>
                <c:pt idx="104">
                  <c:v>5.5918999999999999</c:v>
                </c:pt>
                <c:pt idx="105">
                  <c:v>5.5900999999999996</c:v>
                </c:pt>
                <c:pt idx="106">
                  <c:v>5.5750000000000002</c:v>
                </c:pt>
                <c:pt idx="107">
                  <c:v>5.5604999999999976</c:v>
                </c:pt>
                <c:pt idx="108">
                  <c:v>5.6213999999999995</c:v>
                </c:pt>
                <c:pt idx="109">
                  <c:v>5.5817000000000014</c:v>
                </c:pt>
                <c:pt idx="110">
                  <c:v>5.5819999999999999</c:v>
                </c:pt>
                <c:pt idx="111">
                  <c:v>5.5701000000000001</c:v>
                </c:pt>
                <c:pt idx="112">
                  <c:v>5.5110999999999999</c:v>
                </c:pt>
                <c:pt idx="113">
                  <c:v>5.5431999999999997</c:v>
                </c:pt>
                <c:pt idx="114">
                  <c:v>5.5223999999999975</c:v>
                </c:pt>
                <c:pt idx="115">
                  <c:v>5.4915000000000003</c:v>
                </c:pt>
                <c:pt idx="116">
                  <c:v>5.5052000000000003</c:v>
                </c:pt>
                <c:pt idx="117">
                  <c:v>5.4868000000000023</c:v>
                </c:pt>
                <c:pt idx="118">
                  <c:v>5.4770000000000003</c:v>
                </c:pt>
                <c:pt idx="119">
                  <c:v>5.4728000000000003</c:v>
                </c:pt>
                <c:pt idx="120">
                  <c:v>5.4757000000000025</c:v>
                </c:pt>
                <c:pt idx="121">
                  <c:v>5.4633000000000003</c:v>
                </c:pt>
                <c:pt idx="122">
                  <c:v>5.4565999999999999</c:v>
                </c:pt>
                <c:pt idx="123">
                  <c:v>5.4619</c:v>
                </c:pt>
                <c:pt idx="124">
                  <c:v>5.4443999999999999</c:v>
                </c:pt>
                <c:pt idx="125">
                  <c:v>5.4480000000000004</c:v>
                </c:pt>
                <c:pt idx="126">
                  <c:v>5.4429999999999996</c:v>
                </c:pt>
                <c:pt idx="127">
                  <c:v>5.4451999999999998</c:v>
                </c:pt>
                <c:pt idx="128">
                  <c:v>5.4099000000000004</c:v>
                </c:pt>
                <c:pt idx="129">
                  <c:v>5.4101999999999997</c:v>
                </c:pt>
                <c:pt idx="130">
                  <c:v>5.4024999999999999</c:v>
                </c:pt>
                <c:pt idx="131">
                  <c:v>5.4167000000000014</c:v>
                </c:pt>
                <c:pt idx="132">
                  <c:v>5.4160000000000004</c:v>
                </c:pt>
                <c:pt idx="133">
                  <c:v>5.4068000000000014</c:v>
                </c:pt>
                <c:pt idx="134">
                  <c:v>5.3868999999999998</c:v>
                </c:pt>
                <c:pt idx="135">
                  <c:v>5.3872</c:v>
                </c:pt>
                <c:pt idx="136">
                  <c:v>5.3717000000000024</c:v>
                </c:pt>
                <c:pt idx="137">
                  <c:v>5.3719000000000001</c:v>
                </c:pt>
                <c:pt idx="138">
                  <c:v>5.3739999999999997</c:v>
                </c:pt>
                <c:pt idx="139">
                  <c:v>5.3696999999999999</c:v>
                </c:pt>
                <c:pt idx="140">
                  <c:v>5.3374999999999995</c:v>
                </c:pt>
                <c:pt idx="141">
                  <c:v>5.3266</c:v>
                </c:pt>
                <c:pt idx="142">
                  <c:v>5.3222999999999985</c:v>
                </c:pt>
                <c:pt idx="143">
                  <c:v>5.3338999999999999</c:v>
                </c:pt>
                <c:pt idx="144">
                  <c:v>5.3240999999999969</c:v>
                </c:pt>
                <c:pt idx="145">
                  <c:v>5.3137999999999996</c:v>
                </c:pt>
                <c:pt idx="146">
                  <c:v>5.3163</c:v>
                </c:pt>
                <c:pt idx="147">
                  <c:v>5.3087</c:v>
                </c:pt>
                <c:pt idx="148">
                  <c:v>5.2907000000000002</c:v>
                </c:pt>
                <c:pt idx="149">
                  <c:v>5.2887000000000004</c:v>
                </c:pt>
                <c:pt idx="150">
                  <c:v>5.2676999999999996</c:v>
                </c:pt>
                <c:pt idx="151">
                  <c:v>5.3073999999999995</c:v>
                </c:pt>
                <c:pt idx="152">
                  <c:v>5.2719000000000014</c:v>
                </c:pt>
                <c:pt idx="153">
                  <c:v>5.2821999999999996</c:v>
                </c:pt>
                <c:pt idx="154">
                  <c:v>5.2729999999999997</c:v>
                </c:pt>
                <c:pt idx="155">
                  <c:v>5.2831999999999999</c:v>
                </c:pt>
                <c:pt idx="156">
                  <c:v>5.2711000000000023</c:v>
                </c:pt>
                <c:pt idx="157">
                  <c:v>5.2627999999999995</c:v>
                </c:pt>
                <c:pt idx="158">
                  <c:v>5.2588999999999997</c:v>
                </c:pt>
                <c:pt idx="159">
                  <c:v>5.2598000000000003</c:v>
                </c:pt>
                <c:pt idx="160">
                  <c:v>5.2485999999999997</c:v>
                </c:pt>
                <c:pt idx="161">
                  <c:v>5.2497000000000025</c:v>
                </c:pt>
                <c:pt idx="162">
                  <c:v>5.2511000000000001</c:v>
                </c:pt>
                <c:pt idx="163">
                  <c:v>5.2805</c:v>
                </c:pt>
                <c:pt idx="164">
                  <c:v>5.2913000000000014</c:v>
                </c:pt>
                <c:pt idx="165">
                  <c:v>5.2933000000000003</c:v>
                </c:pt>
                <c:pt idx="166">
                  <c:v>5.2706000000000026</c:v>
                </c:pt>
                <c:pt idx="167">
                  <c:v>5.2387000000000024</c:v>
                </c:pt>
                <c:pt idx="168">
                  <c:v>5.234</c:v>
                </c:pt>
                <c:pt idx="169">
                  <c:v>5.2282999999999999</c:v>
                </c:pt>
                <c:pt idx="170">
                  <c:v>5.2428999999999997</c:v>
                </c:pt>
                <c:pt idx="171">
                  <c:v>5.2273999999999985</c:v>
                </c:pt>
                <c:pt idx="172">
                  <c:v>5.2283999999999997</c:v>
                </c:pt>
                <c:pt idx="173">
                  <c:v>5.2264999999999997</c:v>
                </c:pt>
                <c:pt idx="174">
                  <c:v>5.2454000000000001</c:v>
                </c:pt>
                <c:pt idx="175">
                  <c:v>5.2328999999999999</c:v>
                </c:pt>
                <c:pt idx="176">
                  <c:v>5.2309999999999999</c:v>
                </c:pt>
                <c:pt idx="177">
                  <c:v>5.2317000000000027</c:v>
                </c:pt>
                <c:pt idx="178">
                  <c:v>5.2278999999999973</c:v>
                </c:pt>
                <c:pt idx="179">
                  <c:v>5.2317000000000027</c:v>
                </c:pt>
                <c:pt idx="180">
                  <c:v>5.2170999999999985</c:v>
                </c:pt>
                <c:pt idx="181">
                  <c:v>5.2148999999999974</c:v>
                </c:pt>
                <c:pt idx="182">
                  <c:v>5.2153999999999998</c:v>
                </c:pt>
                <c:pt idx="183">
                  <c:v>5.2073</c:v>
                </c:pt>
                <c:pt idx="184">
                  <c:v>5.2050000000000001</c:v>
                </c:pt>
                <c:pt idx="185">
                  <c:v>5.202</c:v>
                </c:pt>
                <c:pt idx="186">
                  <c:v>5.1913999999999998</c:v>
                </c:pt>
                <c:pt idx="187">
                  <c:v>5.2147999999999985</c:v>
                </c:pt>
                <c:pt idx="188">
                  <c:v>5.1806000000000001</c:v>
                </c:pt>
                <c:pt idx="189">
                  <c:v>5.1871999999999971</c:v>
                </c:pt>
                <c:pt idx="190">
                  <c:v>5.1917</c:v>
                </c:pt>
                <c:pt idx="191">
                  <c:v>5.1833</c:v>
                </c:pt>
                <c:pt idx="192">
                  <c:v>5.1791999999999998</c:v>
                </c:pt>
                <c:pt idx="193">
                  <c:v>5.1750999999999996</c:v>
                </c:pt>
                <c:pt idx="194">
                  <c:v>5.1670999999999969</c:v>
                </c:pt>
                <c:pt idx="195">
                  <c:v>5.181</c:v>
                </c:pt>
                <c:pt idx="196">
                  <c:v>5.1891999999999996</c:v>
                </c:pt>
                <c:pt idx="197">
                  <c:v>5.1856999999999998</c:v>
                </c:pt>
                <c:pt idx="198">
                  <c:v>5.1806000000000001</c:v>
                </c:pt>
                <c:pt idx="199">
                  <c:v>5.1794000000000002</c:v>
                </c:pt>
                <c:pt idx="200">
                  <c:v>5.1970999999999972</c:v>
                </c:pt>
                <c:pt idx="201">
                  <c:v>5.1863000000000001</c:v>
                </c:pt>
                <c:pt idx="202">
                  <c:v>5.1653999999999973</c:v>
                </c:pt>
                <c:pt idx="203">
                  <c:v>5.1635999999999971</c:v>
                </c:pt>
              </c:numCache>
            </c:numRef>
          </c:yVal>
          <c:smooth val="1"/>
        </c:ser>
        <c:ser>
          <c:idx val="8"/>
          <c:order val="6"/>
          <c:tx>
            <c:v>QC L</c:v>
          </c:tx>
          <c:xVal>
            <c:numRef>
              <c:f>'BLER-2'!$Z$3:$Z$206</c:f>
              <c:numCache>
                <c:formatCode>General</c:formatCode>
                <c:ptCount val="204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6272</c:v>
                </c:pt>
                <c:pt idx="189">
                  <c:v>6400</c:v>
                </c:pt>
                <c:pt idx="190">
                  <c:v>6528</c:v>
                </c:pt>
                <c:pt idx="191">
                  <c:v>6656</c:v>
                </c:pt>
                <c:pt idx="192">
                  <c:v>6784</c:v>
                </c:pt>
                <c:pt idx="193">
                  <c:v>6912</c:v>
                </c:pt>
                <c:pt idx="194">
                  <c:v>7040</c:v>
                </c:pt>
                <c:pt idx="195">
                  <c:v>7168</c:v>
                </c:pt>
                <c:pt idx="196">
                  <c:v>7296</c:v>
                </c:pt>
                <c:pt idx="197">
                  <c:v>7424</c:v>
                </c:pt>
                <c:pt idx="198">
                  <c:v>7552</c:v>
                </c:pt>
                <c:pt idx="199">
                  <c:v>7680</c:v>
                </c:pt>
                <c:pt idx="200">
                  <c:v>7808</c:v>
                </c:pt>
                <c:pt idx="201">
                  <c:v>7936</c:v>
                </c:pt>
                <c:pt idx="202">
                  <c:v>8064</c:v>
                </c:pt>
                <c:pt idx="203">
                  <c:v>8192</c:v>
                </c:pt>
              </c:numCache>
            </c:numRef>
          </c:xVal>
          <c:yVal>
            <c:numRef>
              <c:f>'BLER-2'!$AE$1023:$AE$1226</c:f>
              <c:numCache>
                <c:formatCode>General</c:formatCode>
                <c:ptCount val="204"/>
                <c:pt idx="0">
                  <c:v>8.3435000000000006</c:v>
                </c:pt>
                <c:pt idx="1">
                  <c:v>8.0656000000000088</c:v>
                </c:pt>
                <c:pt idx="2">
                  <c:v>8.194700000000001</c:v>
                </c:pt>
                <c:pt idx="3">
                  <c:v>7.9321999999999999</c:v>
                </c:pt>
                <c:pt idx="4">
                  <c:v>7.8849999999999971</c:v>
                </c:pt>
                <c:pt idx="5">
                  <c:v>7.4375</c:v>
                </c:pt>
                <c:pt idx="6">
                  <c:v>7.5686999999999998</c:v>
                </c:pt>
                <c:pt idx="7">
                  <c:v>7.4774000000000003</c:v>
                </c:pt>
                <c:pt idx="8">
                  <c:v>7.5411999999999999</c:v>
                </c:pt>
                <c:pt idx="9">
                  <c:v>7.4519000000000002</c:v>
                </c:pt>
                <c:pt idx="10">
                  <c:v>7.2687999999999997</c:v>
                </c:pt>
                <c:pt idx="11">
                  <c:v>7.279200000000003</c:v>
                </c:pt>
                <c:pt idx="12">
                  <c:v>7.2034000000000002</c:v>
                </c:pt>
                <c:pt idx="13">
                  <c:v>7.115599999999997</c:v>
                </c:pt>
                <c:pt idx="14">
                  <c:v>7.1116999999999999</c:v>
                </c:pt>
                <c:pt idx="15">
                  <c:v>7.0256999999999996</c:v>
                </c:pt>
                <c:pt idx="16">
                  <c:v>7.0794000000000024</c:v>
                </c:pt>
                <c:pt idx="17">
                  <c:v>7.0625999999999971</c:v>
                </c:pt>
                <c:pt idx="18">
                  <c:v>6.9387000000000025</c:v>
                </c:pt>
                <c:pt idx="19">
                  <c:v>6.9039999999999999</c:v>
                </c:pt>
                <c:pt idx="20">
                  <c:v>6.8865999999999996</c:v>
                </c:pt>
                <c:pt idx="21">
                  <c:v>6.9373000000000014</c:v>
                </c:pt>
                <c:pt idx="22">
                  <c:v>6.9276</c:v>
                </c:pt>
                <c:pt idx="23">
                  <c:v>6.8029999999999973</c:v>
                </c:pt>
                <c:pt idx="24">
                  <c:v>6.8063000000000002</c:v>
                </c:pt>
                <c:pt idx="25">
                  <c:v>6.7438000000000002</c:v>
                </c:pt>
                <c:pt idx="26">
                  <c:v>6.8272999999999975</c:v>
                </c:pt>
                <c:pt idx="27">
                  <c:v>6.8519999999999985</c:v>
                </c:pt>
                <c:pt idx="28">
                  <c:v>6.7820999999999998</c:v>
                </c:pt>
                <c:pt idx="29">
                  <c:v>6.7528999999999995</c:v>
                </c:pt>
                <c:pt idx="30">
                  <c:v>6.6520999999999972</c:v>
                </c:pt>
                <c:pt idx="31">
                  <c:v>6.8494999999999999</c:v>
                </c:pt>
                <c:pt idx="32">
                  <c:v>6.8477999999999986</c:v>
                </c:pt>
                <c:pt idx="33">
                  <c:v>6.7353000000000014</c:v>
                </c:pt>
                <c:pt idx="34">
                  <c:v>6.7606999999999999</c:v>
                </c:pt>
                <c:pt idx="35">
                  <c:v>6.7236000000000002</c:v>
                </c:pt>
                <c:pt idx="36">
                  <c:v>6.891</c:v>
                </c:pt>
                <c:pt idx="37">
                  <c:v>6.8586999999999998</c:v>
                </c:pt>
                <c:pt idx="38">
                  <c:v>6.8856999999999999</c:v>
                </c:pt>
                <c:pt idx="39">
                  <c:v>6.8167999999999997</c:v>
                </c:pt>
                <c:pt idx="40">
                  <c:v>6.7237999999999998</c:v>
                </c:pt>
                <c:pt idx="41">
                  <c:v>6.7073</c:v>
                </c:pt>
                <c:pt idx="42">
                  <c:v>6.6905999999999972</c:v>
                </c:pt>
                <c:pt idx="43">
                  <c:v>6.6280999999999972</c:v>
                </c:pt>
                <c:pt idx="44">
                  <c:v>6.6137999999999995</c:v>
                </c:pt>
                <c:pt idx="45">
                  <c:v>6.5497000000000014</c:v>
                </c:pt>
                <c:pt idx="46">
                  <c:v>6.7831999999999999</c:v>
                </c:pt>
                <c:pt idx="47">
                  <c:v>6.7654999999999985</c:v>
                </c:pt>
                <c:pt idx="48">
                  <c:v>6.7438000000000002</c:v>
                </c:pt>
                <c:pt idx="49">
                  <c:v>6.7309999999999999</c:v>
                </c:pt>
                <c:pt idx="50">
                  <c:v>6.6166</c:v>
                </c:pt>
                <c:pt idx="51">
                  <c:v>6.6059999999999972</c:v>
                </c:pt>
                <c:pt idx="52">
                  <c:v>6.6134999999999975</c:v>
                </c:pt>
                <c:pt idx="53">
                  <c:v>6.5272999999999985</c:v>
                </c:pt>
                <c:pt idx="54">
                  <c:v>6.5249999999999977</c:v>
                </c:pt>
                <c:pt idx="55">
                  <c:v>6.5000999999999998</c:v>
                </c:pt>
                <c:pt idx="56">
                  <c:v>6.7896000000000027</c:v>
                </c:pt>
                <c:pt idx="57">
                  <c:v>6.7646999999999995</c:v>
                </c:pt>
                <c:pt idx="58">
                  <c:v>6.7257999999999996</c:v>
                </c:pt>
                <c:pt idx="59">
                  <c:v>6.6337999999999999</c:v>
                </c:pt>
                <c:pt idx="60">
                  <c:v>6.5526999999999997</c:v>
                </c:pt>
                <c:pt idx="61">
                  <c:v>6.4927000000000001</c:v>
                </c:pt>
                <c:pt idx="62">
                  <c:v>6.4485999999999999</c:v>
                </c:pt>
                <c:pt idx="63">
                  <c:v>6.3314000000000004</c:v>
                </c:pt>
                <c:pt idx="64">
                  <c:v>6.2918000000000003</c:v>
                </c:pt>
                <c:pt idx="65">
                  <c:v>6.2672999999999996</c:v>
                </c:pt>
                <c:pt idx="66">
                  <c:v>6.2549999999999972</c:v>
                </c:pt>
                <c:pt idx="67">
                  <c:v>6.2097000000000024</c:v>
                </c:pt>
                <c:pt idx="68">
                  <c:v>6.3456000000000001</c:v>
                </c:pt>
                <c:pt idx="69">
                  <c:v>6.3209999999999971</c:v>
                </c:pt>
                <c:pt idx="70">
                  <c:v>6.2850000000000001</c:v>
                </c:pt>
                <c:pt idx="71">
                  <c:v>6.2774999999999999</c:v>
                </c:pt>
                <c:pt idx="72">
                  <c:v>6.258</c:v>
                </c:pt>
                <c:pt idx="73">
                  <c:v>6.2228999999999974</c:v>
                </c:pt>
                <c:pt idx="74">
                  <c:v>6.2223999999999995</c:v>
                </c:pt>
                <c:pt idx="75">
                  <c:v>6.2130000000000001</c:v>
                </c:pt>
                <c:pt idx="76">
                  <c:v>6.1356999999999999</c:v>
                </c:pt>
                <c:pt idx="77">
                  <c:v>6.1438999999999995</c:v>
                </c:pt>
                <c:pt idx="78">
                  <c:v>6.2476000000000003</c:v>
                </c:pt>
                <c:pt idx="79">
                  <c:v>6.2307000000000023</c:v>
                </c:pt>
                <c:pt idx="80">
                  <c:v>6.2428999999999997</c:v>
                </c:pt>
                <c:pt idx="81">
                  <c:v>6.1787000000000001</c:v>
                </c:pt>
                <c:pt idx="82">
                  <c:v>6.1660999999999975</c:v>
                </c:pt>
                <c:pt idx="83">
                  <c:v>6.1358999999999995</c:v>
                </c:pt>
                <c:pt idx="84">
                  <c:v>6.1293999999999995</c:v>
                </c:pt>
                <c:pt idx="85">
                  <c:v>6.1002000000000001</c:v>
                </c:pt>
                <c:pt idx="86">
                  <c:v>6.0846999999999998</c:v>
                </c:pt>
                <c:pt idx="87">
                  <c:v>6.0518999999999998</c:v>
                </c:pt>
                <c:pt idx="88">
                  <c:v>6.1285999999999969</c:v>
                </c:pt>
                <c:pt idx="89">
                  <c:v>6.1282999999999985</c:v>
                </c:pt>
                <c:pt idx="90">
                  <c:v>6.0904999999999996</c:v>
                </c:pt>
                <c:pt idx="91">
                  <c:v>6.0956000000000001</c:v>
                </c:pt>
                <c:pt idx="92">
                  <c:v>6.0543999999999976</c:v>
                </c:pt>
                <c:pt idx="93">
                  <c:v>6.0304000000000002</c:v>
                </c:pt>
                <c:pt idx="94">
                  <c:v>5.9981</c:v>
                </c:pt>
                <c:pt idx="95">
                  <c:v>6.0620999999999974</c:v>
                </c:pt>
                <c:pt idx="96">
                  <c:v>6.0448999999999975</c:v>
                </c:pt>
                <c:pt idx="97">
                  <c:v>5.9878999999999998</c:v>
                </c:pt>
                <c:pt idx="98">
                  <c:v>5.9435000000000002</c:v>
                </c:pt>
                <c:pt idx="99">
                  <c:v>5.9357000000000024</c:v>
                </c:pt>
                <c:pt idx="100">
                  <c:v>6.0552999999999999</c:v>
                </c:pt>
                <c:pt idx="101">
                  <c:v>6.016</c:v>
                </c:pt>
                <c:pt idx="102">
                  <c:v>6.0230999999999995</c:v>
                </c:pt>
                <c:pt idx="103">
                  <c:v>5.9786000000000028</c:v>
                </c:pt>
                <c:pt idx="104">
                  <c:v>5.9778000000000002</c:v>
                </c:pt>
                <c:pt idx="105">
                  <c:v>5.9740000000000002</c:v>
                </c:pt>
                <c:pt idx="106">
                  <c:v>5.9379999999999997</c:v>
                </c:pt>
                <c:pt idx="107">
                  <c:v>5.9237000000000002</c:v>
                </c:pt>
                <c:pt idx="108">
                  <c:v>5.8975999999999971</c:v>
                </c:pt>
                <c:pt idx="109">
                  <c:v>5.8696999999999999</c:v>
                </c:pt>
                <c:pt idx="110">
                  <c:v>5.9435000000000002</c:v>
                </c:pt>
                <c:pt idx="111">
                  <c:v>5.9653999999999998</c:v>
                </c:pt>
                <c:pt idx="112">
                  <c:v>5.9483000000000024</c:v>
                </c:pt>
                <c:pt idx="113">
                  <c:v>5.9113000000000024</c:v>
                </c:pt>
                <c:pt idx="114">
                  <c:v>5.8834</c:v>
                </c:pt>
                <c:pt idx="115">
                  <c:v>5.8713000000000024</c:v>
                </c:pt>
                <c:pt idx="116">
                  <c:v>5.8407</c:v>
                </c:pt>
                <c:pt idx="117">
                  <c:v>5.8439999999999985</c:v>
                </c:pt>
                <c:pt idx="118">
                  <c:v>5.8132999999999999</c:v>
                </c:pt>
                <c:pt idx="119">
                  <c:v>5.8018999999999998</c:v>
                </c:pt>
                <c:pt idx="120">
                  <c:v>5.9112000000000027</c:v>
                </c:pt>
                <c:pt idx="121">
                  <c:v>5.9085000000000001</c:v>
                </c:pt>
                <c:pt idx="122">
                  <c:v>5.8933999999999997</c:v>
                </c:pt>
                <c:pt idx="123">
                  <c:v>5.8688999999999973</c:v>
                </c:pt>
                <c:pt idx="124">
                  <c:v>5.8138999999999985</c:v>
                </c:pt>
                <c:pt idx="125">
                  <c:v>5.8187999999999995</c:v>
                </c:pt>
                <c:pt idx="126">
                  <c:v>5.7763000000000027</c:v>
                </c:pt>
                <c:pt idx="127">
                  <c:v>5.8279999999999967</c:v>
                </c:pt>
                <c:pt idx="128">
                  <c:v>5.7935999999999996</c:v>
                </c:pt>
                <c:pt idx="129">
                  <c:v>5.7680999999999996</c:v>
                </c:pt>
                <c:pt idx="130">
                  <c:v>5.7624999999999975</c:v>
                </c:pt>
                <c:pt idx="131">
                  <c:v>5.7457000000000003</c:v>
                </c:pt>
                <c:pt idx="132">
                  <c:v>5.8276999999999974</c:v>
                </c:pt>
                <c:pt idx="133">
                  <c:v>5.8217999999999996</c:v>
                </c:pt>
                <c:pt idx="134">
                  <c:v>5.8139999999999974</c:v>
                </c:pt>
                <c:pt idx="135">
                  <c:v>5.8333000000000004</c:v>
                </c:pt>
                <c:pt idx="136">
                  <c:v>5.7903000000000002</c:v>
                </c:pt>
                <c:pt idx="137">
                  <c:v>5.7645999999999971</c:v>
                </c:pt>
                <c:pt idx="138">
                  <c:v>5.7606000000000002</c:v>
                </c:pt>
                <c:pt idx="139">
                  <c:v>5.7351999999999999</c:v>
                </c:pt>
                <c:pt idx="140">
                  <c:v>5.7100999999999997</c:v>
                </c:pt>
                <c:pt idx="141">
                  <c:v>5.7061000000000002</c:v>
                </c:pt>
                <c:pt idx="142">
                  <c:v>5.7633000000000001</c:v>
                </c:pt>
                <c:pt idx="143">
                  <c:v>5.7515000000000001</c:v>
                </c:pt>
                <c:pt idx="144">
                  <c:v>5.7610999999999999</c:v>
                </c:pt>
                <c:pt idx="145">
                  <c:v>5.7374999999999998</c:v>
                </c:pt>
                <c:pt idx="146">
                  <c:v>5.7161</c:v>
                </c:pt>
                <c:pt idx="147">
                  <c:v>5.6983999999999995</c:v>
                </c:pt>
                <c:pt idx="148">
                  <c:v>5.6740999999999975</c:v>
                </c:pt>
                <c:pt idx="149">
                  <c:v>5.6734999999999998</c:v>
                </c:pt>
                <c:pt idx="150">
                  <c:v>5.6731999999999996</c:v>
                </c:pt>
                <c:pt idx="151">
                  <c:v>5.6527999999999974</c:v>
                </c:pt>
                <c:pt idx="152">
                  <c:v>5.7354000000000003</c:v>
                </c:pt>
                <c:pt idx="153">
                  <c:v>5.7280999999999995</c:v>
                </c:pt>
                <c:pt idx="154">
                  <c:v>5.7309000000000001</c:v>
                </c:pt>
                <c:pt idx="155">
                  <c:v>5.7035</c:v>
                </c:pt>
                <c:pt idx="156">
                  <c:v>5.6717000000000004</c:v>
                </c:pt>
                <c:pt idx="157">
                  <c:v>5.684599999999997</c:v>
                </c:pt>
                <c:pt idx="158">
                  <c:v>5.654099999999997</c:v>
                </c:pt>
                <c:pt idx="159">
                  <c:v>5.6319999999999997</c:v>
                </c:pt>
                <c:pt idx="160">
                  <c:v>5.6143999999999972</c:v>
                </c:pt>
                <c:pt idx="161">
                  <c:v>5.6188999999999973</c:v>
                </c:pt>
                <c:pt idx="162">
                  <c:v>5.692599999999997</c:v>
                </c:pt>
                <c:pt idx="163">
                  <c:v>5.6844999999999972</c:v>
                </c:pt>
                <c:pt idx="164">
                  <c:v>5.6788999999999996</c:v>
                </c:pt>
                <c:pt idx="165">
                  <c:v>5.6677999999999971</c:v>
                </c:pt>
                <c:pt idx="166">
                  <c:v>5.6562000000000001</c:v>
                </c:pt>
                <c:pt idx="167">
                  <c:v>5.6614999999999975</c:v>
                </c:pt>
                <c:pt idx="168">
                  <c:v>5.652199999999997</c:v>
                </c:pt>
                <c:pt idx="169">
                  <c:v>5.6499999999999995</c:v>
                </c:pt>
                <c:pt idx="170">
                  <c:v>5.6386000000000003</c:v>
                </c:pt>
                <c:pt idx="171">
                  <c:v>5.6234999999999973</c:v>
                </c:pt>
                <c:pt idx="172">
                  <c:v>5.2088000000000001</c:v>
                </c:pt>
                <c:pt idx="173">
                  <c:v>5.2118000000000002</c:v>
                </c:pt>
                <c:pt idx="174">
                  <c:v>5.1909999999999972</c:v>
                </c:pt>
                <c:pt idx="175">
                  <c:v>5.1728999999999985</c:v>
                </c:pt>
                <c:pt idx="176">
                  <c:v>5.194899999999997</c:v>
                </c:pt>
                <c:pt idx="177">
                  <c:v>5.1917</c:v>
                </c:pt>
                <c:pt idx="178">
                  <c:v>5.1648999999999967</c:v>
                </c:pt>
                <c:pt idx="179">
                  <c:v>5.1764000000000001</c:v>
                </c:pt>
                <c:pt idx="180">
                  <c:v>5.1660999999999975</c:v>
                </c:pt>
                <c:pt idx="181">
                  <c:v>5.1662999999999997</c:v>
                </c:pt>
                <c:pt idx="182">
                  <c:v>5.1777999999999995</c:v>
                </c:pt>
                <c:pt idx="183">
                  <c:v>5.2044999999999995</c:v>
                </c:pt>
                <c:pt idx="184">
                  <c:v>5.1871999999999971</c:v>
                </c:pt>
                <c:pt idx="185">
                  <c:v>5.1856</c:v>
                </c:pt>
                <c:pt idx="186">
                  <c:v>5.1910999999999996</c:v>
                </c:pt>
                <c:pt idx="187">
                  <c:v>5.1738999999999997</c:v>
                </c:pt>
                <c:pt idx="188">
                  <c:v>5.1671999999999967</c:v>
                </c:pt>
                <c:pt idx="189">
                  <c:v>5.1593999999999998</c:v>
                </c:pt>
                <c:pt idx="190">
                  <c:v>5.1462000000000003</c:v>
                </c:pt>
                <c:pt idx="191">
                  <c:v>5.1504999999999974</c:v>
                </c:pt>
                <c:pt idx="192">
                  <c:v>5.1570999999999971</c:v>
                </c:pt>
                <c:pt idx="193">
                  <c:v>5.1586999999999996</c:v>
                </c:pt>
                <c:pt idx="194">
                  <c:v>5.1493000000000002</c:v>
                </c:pt>
                <c:pt idx="195">
                  <c:v>5.1563999999999997</c:v>
                </c:pt>
                <c:pt idx="196">
                  <c:v>5.1501999999999972</c:v>
                </c:pt>
                <c:pt idx="197">
                  <c:v>5.1484999999999985</c:v>
                </c:pt>
                <c:pt idx="198">
                  <c:v>5.1247999999999969</c:v>
                </c:pt>
                <c:pt idx="199">
                  <c:v>5.1307</c:v>
                </c:pt>
                <c:pt idx="200">
                  <c:v>5.1475999999999971</c:v>
                </c:pt>
                <c:pt idx="201">
                  <c:v>5.1507999999999985</c:v>
                </c:pt>
                <c:pt idx="202">
                  <c:v>5.1340999999999974</c:v>
                </c:pt>
                <c:pt idx="203">
                  <c:v>5.1434999999999995</c:v>
                </c:pt>
              </c:numCache>
            </c:numRef>
          </c:yVal>
          <c:smooth val="1"/>
        </c:ser>
        <c:ser>
          <c:idx val="0"/>
          <c:order val="7"/>
          <c:tx>
            <c:v>MTK</c:v>
          </c:tx>
          <c:xVal>
            <c:numRef>
              <c:f>'BLER-2'!$B$1103:$B$1322</c:f>
              <c:numCache>
                <c:formatCode>General</c:formatCode>
                <c:ptCount val="220"/>
                <c:pt idx="0">
                  <c:v>40</c:v>
                </c:pt>
                <c:pt idx="1">
                  <c:v>48</c:v>
                </c:pt>
                <c:pt idx="2">
                  <c:v>56</c:v>
                </c:pt>
                <c:pt idx="3">
                  <c:v>64</c:v>
                </c:pt>
                <c:pt idx="4">
                  <c:v>72</c:v>
                </c:pt>
                <c:pt idx="5">
                  <c:v>80</c:v>
                </c:pt>
                <c:pt idx="6">
                  <c:v>88</c:v>
                </c:pt>
                <c:pt idx="7">
                  <c:v>96</c:v>
                </c:pt>
                <c:pt idx="8">
                  <c:v>104</c:v>
                </c:pt>
                <c:pt idx="9">
                  <c:v>112</c:v>
                </c:pt>
                <c:pt idx="10">
                  <c:v>120</c:v>
                </c:pt>
                <c:pt idx="11">
                  <c:v>128</c:v>
                </c:pt>
                <c:pt idx="12">
                  <c:v>136</c:v>
                </c:pt>
                <c:pt idx="13">
                  <c:v>144</c:v>
                </c:pt>
                <c:pt idx="14">
                  <c:v>152</c:v>
                </c:pt>
                <c:pt idx="15">
                  <c:v>160</c:v>
                </c:pt>
                <c:pt idx="16">
                  <c:v>168</c:v>
                </c:pt>
                <c:pt idx="17">
                  <c:v>176</c:v>
                </c:pt>
                <c:pt idx="18">
                  <c:v>184</c:v>
                </c:pt>
                <c:pt idx="19">
                  <c:v>192</c:v>
                </c:pt>
                <c:pt idx="20">
                  <c:v>200</c:v>
                </c:pt>
                <c:pt idx="21">
                  <c:v>208</c:v>
                </c:pt>
                <c:pt idx="22">
                  <c:v>216</c:v>
                </c:pt>
                <c:pt idx="23">
                  <c:v>224</c:v>
                </c:pt>
                <c:pt idx="24">
                  <c:v>232</c:v>
                </c:pt>
                <c:pt idx="25">
                  <c:v>240</c:v>
                </c:pt>
                <c:pt idx="26">
                  <c:v>248</c:v>
                </c:pt>
                <c:pt idx="27">
                  <c:v>256</c:v>
                </c:pt>
                <c:pt idx="28">
                  <c:v>264</c:v>
                </c:pt>
                <c:pt idx="29">
                  <c:v>272</c:v>
                </c:pt>
                <c:pt idx="30">
                  <c:v>280</c:v>
                </c:pt>
                <c:pt idx="31">
                  <c:v>288</c:v>
                </c:pt>
                <c:pt idx="32">
                  <c:v>296</c:v>
                </c:pt>
                <c:pt idx="33">
                  <c:v>304</c:v>
                </c:pt>
                <c:pt idx="34">
                  <c:v>312</c:v>
                </c:pt>
                <c:pt idx="35">
                  <c:v>320</c:v>
                </c:pt>
                <c:pt idx="36">
                  <c:v>328</c:v>
                </c:pt>
                <c:pt idx="37">
                  <c:v>336</c:v>
                </c:pt>
                <c:pt idx="38">
                  <c:v>344</c:v>
                </c:pt>
                <c:pt idx="39">
                  <c:v>352</c:v>
                </c:pt>
                <c:pt idx="40">
                  <c:v>360</c:v>
                </c:pt>
                <c:pt idx="41">
                  <c:v>368</c:v>
                </c:pt>
                <c:pt idx="42">
                  <c:v>376</c:v>
                </c:pt>
                <c:pt idx="43">
                  <c:v>384</c:v>
                </c:pt>
                <c:pt idx="44">
                  <c:v>392</c:v>
                </c:pt>
                <c:pt idx="45">
                  <c:v>400</c:v>
                </c:pt>
                <c:pt idx="46">
                  <c:v>408</c:v>
                </c:pt>
                <c:pt idx="47">
                  <c:v>416</c:v>
                </c:pt>
                <c:pt idx="48">
                  <c:v>424</c:v>
                </c:pt>
                <c:pt idx="49">
                  <c:v>432</c:v>
                </c:pt>
                <c:pt idx="50">
                  <c:v>440</c:v>
                </c:pt>
                <c:pt idx="51">
                  <c:v>448</c:v>
                </c:pt>
                <c:pt idx="52">
                  <c:v>456</c:v>
                </c:pt>
                <c:pt idx="53">
                  <c:v>464</c:v>
                </c:pt>
                <c:pt idx="54">
                  <c:v>472</c:v>
                </c:pt>
                <c:pt idx="55">
                  <c:v>480</c:v>
                </c:pt>
                <c:pt idx="56">
                  <c:v>488</c:v>
                </c:pt>
                <c:pt idx="57">
                  <c:v>496</c:v>
                </c:pt>
                <c:pt idx="58">
                  <c:v>504</c:v>
                </c:pt>
                <c:pt idx="59">
                  <c:v>512</c:v>
                </c:pt>
                <c:pt idx="60">
                  <c:v>528</c:v>
                </c:pt>
                <c:pt idx="61">
                  <c:v>544</c:v>
                </c:pt>
                <c:pt idx="62">
                  <c:v>560</c:v>
                </c:pt>
                <c:pt idx="63">
                  <c:v>576</c:v>
                </c:pt>
                <c:pt idx="64">
                  <c:v>592</c:v>
                </c:pt>
                <c:pt idx="65">
                  <c:v>608</c:v>
                </c:pt>
                <c:pt idx="66">
                  <c:v>624</c:v>
                </c:pt>
                <c:pt idx="67">
                  <c:v>640</c:v>
                </c:pt>
                <c:pt idx="68">
                  <c:v>656</c:v>
                </c:pt>
                <c:pt idx="69">
                  <c:v>672</c:v>
                </c:pt>
                <c:pt idx="70">
                  <c:v>688</c:v>
                </c:pt>
                <c:pt idx="71">
                  <c:v>704</c:v>
                </c:pt>
                <c:pt idx="72">
                  <c:v>720</c:v>
                </c:pt>
                <c:pt idx="73">
                  <c:v>736</c:v>
                </c:pt>
                <c:pt idx="74">
                  <c:v>752</c:v>
                </c:pt>
                <c:pt idx="75">
                  <c:v>768</c:v>
                </c:pt>
                <c:pt idx="76">
                  <c:v>784</c:v>
                </c:pt>
                <c:pt idx="77">
                  <c:v>800</c:v>
                </c:pt>
                <c:pt idx="78">
                  <c:v>816</c:v>
                </c:pt>
                <c:pt idx="79">
                  <c:v>832</c:v>
                </c:pt>
                <c:pt idx="80">
                  <c:v>848</c:v>
                </c:pt>
                <c:pt idx="81">
                  <c:v>864</c:v>
                </c:pt>
                <c:pt idx="82">
                  <c:v>880</c:v>
                </c:pt>
                <c:pt idx="83">
                  <c:v>896</c:v>
                </c:pt>
                <c:pt idx="84">
                  <c:v>912</c:v>
                </c:pt>
                <c:pt idx="85">
                  <c:v>928</c:v>
                </c:pt>
                <c:pt idx="86">
                  <c:v>944</c:v>
                </c:pt>
                <c:pt idx="87">
                  <c:v>960</c:v>
                </c:pt>
                <c:pt idx="88">
                  <c:v>976</c:v>
                </c:pt>
                <c:pt idx="89">
                  <c:v>992</c:v>
                </c:pt>
                <c:pt idx="90">
                  <c:v>1008</c:v>
                </c:pt>
                <c:pt idx="91">
                  <c:v>1024</c:v>
                </c:pt>
                <c:pt idx="92">
                  <c:v>1056</c:v>
                </c:pt>
                <c:pt idx="93">
                  <c:v>1088</c:v>
                </c:pt>
                <c:pt idx="94">
                  <c:v>1120</c:v>
                </c:pt>
                <c:pt idx="95">
                  <c:v>1152</c:v>
                </c:pt>
                <c:pt idx="96">
                  <c:v>1184</c:v>
                </c:pt>
                <c:pt idx="97">
                  <c:v>1216</c:v>
                </c:pt>
                <c:pt idx="98">
                  <c:v>1248</c:v>
                </c:pt>
                <c:pt idx="99">
                  <c:v>1280</c:v>
                </c:pt>
                <c:pt idx="100">
                  <c:v>1312</c:v>
                </c:pt>
                <c:pt idx="101">
                  <c:v>1344</c:v>
                </c:pt>
                <c:pt idx="102">
                  <c:v>1376</c:v>
                </c:pt>
                <c:pt idx="103">
                  <c:v>1408</c:v>
                </c:pt>
                <c:pt idx="104">
                  <c:v>1440</c:v>
                </c:pt>
                <c:pt idx="105">
                  <c:v>1472</c:v>
                </c:pt>
                <c:pt idx="106">
                  <c:v>1504</c:v>
                </c:pt>
                <c:pt idx="107">
                  <c:v>1536</c:v>
                </c:pt>
                <c:pt idx="108">
                  <c:v>1568</c:v>
                </c:pt>
                <c:pt idx="109">
                  <c:v>1600</c:v>
                </c:pt>
                <c:pt idx="110">
                  <c:v>1632</c:v>
                </c:pt>
                <c:pt idx="111">
                  <c:v>1664</c:v>
                </c:pt>
                <c:pt idx="112">
                  <c:v>1696</c:v>
                </c:pt>
                <c:pt idx="113">
                  <c:v>1728</c:v>
                </c:pt>
                <c:pt idx="114">
                  <c:v>1760</c:v>
                </c:pt>
                <c:pt idx="115">
                  <c:v>1792</c:v>
                </c:pt>
                <c:pt idx="116">
                  <c:v>1824</c:v>
                </c:pt>
                <c:pt idx="117">
                  <c:v>1856</c:v>
                </c:pt>
                <c:pt idx="118">
                  <c:v>1888</c:v>
                </c:pt>
                <c:pt idx="119">
                  <c:v>1920</c:v>
                </c:pt>
                <c:pt idx="120">
                  <c:v>1952</c:v>
                </c:pt>
                <c:pt idx="121">
                  <c:v>1984</c:v>
                </c:pt>
                <c:pt idx="122">
                  <c:v>2016</c:v>
                </c:pt>
                <c:pt idx="123">
                  <c:v>2048</c:v>
                </c:pt>
                <c:pt idx="124">
                  <c:v>2112</c:v>
                </c:pt>
                <c:pt idx="125">
                  <c:v>2176</c:v>
                </c:pt>
                <c:pt idx="126">
                  <c:v>2240</c:v>
                </c:pt>
                <c:pt idx="127">
                  <c:v>2304</c:v>
                </c:pt>
                <c:pt idx="128">
                  <c:v>2368</c:v>
                </c:pt>
                <c:pt idx="129">
                  <c:v>2432</c:v>
                </c:pt>
                <c:pt idx="130">
                  <c:v>2496</c:v>
                </c:pt>
                <c:pt idx="131">
                  <c:v>2560</c:v>
                </c:pt>
                <c:pt idx="132">
                  <c:v>2624</c:v>
                </c:pt>
                <c:pt idx="133">
                  <c:v>2688</c:v>
                </c:pt>
                <c:pt idx="134">
                  <c:v>2752</c:v>
                </c:pt>
                <c:pt idx="135">
                  <c:v>2816</c:v>
                </c:pt>
                <c:pt idx="136">
                  <c:v>2880</c:v>
                </c:pt>
                <c:pt idx="137">
                  <c:v>2944</c:v>
                </c:pt>
                <c:pt idx="138">
                  <c:v>3008</c:v>
                </c:pt>
                <c:pt idx="139">
                  <c:v>3072</c:v>
                </c:pt>
                <c:pt idx="140">
                  <c:v>3136</c:v>
                </c:pt>
                <c:pt idx="141">
                  <c:v>3200</c:v>
                </c:pt>
                <c:pt idx="142">
                  <c:v>3264</c:v>
                </c:pt>
                <c:pt idx="143">
                  <c:v>3328</c:v>
                </c:pt>
                <c:pt idx="144">
                  <c:v>3392</c:v>
                </c:pt>
                <c:pt idx="145">
                  <c:v>3456</c:v>
                </c:pt>
                <c:pt idx="146">
                  <c:v>3520</c:v>
                </c:pt>
                <c:pt idx="147">
                  <c:v>3584</c:v>
                </c:pt>
                <c:pt idx="148">
                  <c:v>3648</c:v>
                </c:pt>
                <c:pt idx="149">
                  <c:v>3712</c:v>
                </c:pt>
                <c:pt idx="150">
                  <c:v>3776</c:v>
                </c:pt>
                <c:pt idx="151">
                  <c:v>3840</c:v>
                </c:pt>
                <c:pt idx="152">
                  <c:v>3904</c:v>
                </c:pt>
                <c:pt idx="153">
                  <c:v>3968</c:v>
                </c:pt>
                <c:pt idx="154">
                  <c:v>4032</c:v>
                </c:pt>
                <c:pt idx="155">
                  <c:v>4096</c:v>
                </c:pt>
                <c:pt idx="156">
                  <c:v>4160</c:v>
                </c:pt>
                <c:pt idx="157">
                  <c:v>4224</c:v>
                </c:pt>
                <c:pt idx="158">
                  <c:v>4288</c:v>
                </c:pt>
                <c:pt idx="159">
                  <c:v>4352</c:v>
                </c:pt>
                <c:pt idx="160">
                  <c:v>4416</c:v>
                </c:pt>
                <c:pt idx="161">
                  <c:v>4480</c:v>
                </c:pt>
                <c:pt idx="162">
                  <c:v>4544</c:v>
                </c:pt>
                <c:pt idx="163">
                  <c:v>4608</c:v>
                </c:pt>
                <c:pt idx="164">
                  <c:v>4672</c:v>
                </c:pt>
                <c:pt idx="165">
                  <c:v>4736</c:v>
                </c:pt>
                <c:pt idx="166">
                  <c:v>4800</c:v>
                </c:pt>
                <c:pt idx="167">
                  <c:v>4864</c:v>
                </c:pt>
                <c:pt idx="168">
                  <c:v>4928</c:v>
                </c:pt>
                <c:pt idx="169">
                  <c:v>4992</c:v>
                </c:pt>
                <c:pt idx="170">
                  <c:v>5056</c:v>
                </c:pt>
                <c:pt idx="171">
                  <c:v>5120</c:v>
                </c:pt>
                <c:pt idx="172">
                  <c:v>5184</c:v>
                </c:pt>
                <c:pt idx="173">
                  <c:v>5248</c:v>
                </c:pt>
                <c:pt idx="174">
                  <c:v>5312</c:v>
                </c:pt>
                <c:pt idx="175">
                  <c:v>5376</c:v>
                </c:pt>
                <c:pt idx="176">
                  <c:v>5440</c:v>
                </c:pt>
                <c:pt idx="177">
                  <c:v>5504</c:v>
                </c:pt>
                <c:pt idx="178">
                  <c:v>5568</c:v>
                </c:pt>
                <c:pt idx="179">
                  <c:v>5632</c:v>
                </c:pt>
                <c:pt idx="180">
                  <c:v>5696</c:v>
                </c:pt>
                <c:pt idx="181">
                  <c:v>5760</c:v>
                </c:pt>
                <c:pt idx="182">
                  <c:v>5824</c:v>
                </c:pt>
                <c:pt idx="183">
                  <c:v>5888</c:v>
                </c:pt>
                <c:pt idx="184">
                  <c:v>5952</c:v>
                </c:pt>
                <c:pt idx="185">
                  <c:v>6016</c:v>
                </c:pt>
                <c:pt idx="186">
                  <c:v>6080</c:v>
                </c:pt>
                <c:pt idx="187">
                  <c:v>6144</c:v>
                </c:pt>
                <c:pt idx="188">
                  <c:v>6208</c:v>
                </c:pt>
                <c:pt idx="189">
                  <c:v>6272</c:v>
                </c:pt>
                <c:pt idx="190">
                  <c:v>6336</c:v>
                </c:pt>
                <c:pt idx="191">
                  <c:v>6400</c:v>
                </c:pt>
                <c:pt idx="192">
                  <c:v>6464</c:v>
                </c:pt>
                <c:pt idx="193">
                  <c:v>6528</c:v>
                </c:pt>
                <c:pt idx="194">
                  <c:v>6592</c:v>
                </c:pt>
                <c:pt idx="195">
                  <c:v>6656</c:v>
                </c:pt>
                <c:pt idx="196">
                  <c:v>6720</c:v>
                </c:pt>
                <c:pt idx="197">
                  <c:v>6784</c:v>
                </c:pt>
                <c:pt idx="198">
                  <c:v>6848</c:v>
                </c:pt>
                <c:pt idx="199">
                  <c:v>6912</c:v>
                </c:pt>
                <c:pt idx="200">
                  <c:v>6976</c:v>
                </c:pt>
                <c:pt idx="201">
                  <c:v>7040</c:v>
                </c:pt>
                <c:pt idx="202">
                  <c:v>7104</c:v>
                </c:pt>
                <c:pt idx="203">
                  <c:v>7168</c:v>
                </c:pt>
                <c:pt idx="204">
                  <c:v>7232</c:v>
                </c:pt>
                <c:pt idx="205">
                  <c:v>7296</c:v>
                </c:pt>
                <c:pt idx="206">
                  <c:v>7360</c:v>
                </c:pt>
                <c:pt idx="207">
                  <c:v>7424</c:v>
                </c:pt>
                <c:pt idx="208">
                  <c:v>7488</c:v>
                </c:pt>
                <c:pt idx="209">
                  <c:v>7552</c:v>
                </c:pt>
                <c:pt idx="210">
                  <c:v>7616</c:v>
                </c:pt>
                <c:pt idx="211">
                  <c:v>7680</c:v>
                </c:pt>
                <c:pt idx="212">
                  <c:v>7744</c:v>
                </c:pt>
                <c:pt idx="213">
                  <c:v>7808</c:v>
                </c:pt>
                <c:pt idx="214">
                  <c:v>7872</c:v>
                </c:pt>
                <c:pt idx="215">
                  <c:v>7936</c:v>
                </c:pt>
                <c:pt idx="216">
                  <c:v>8000</c:v>
                </c:pt>
                <c:pt idx="217">
                  <c:v>8064</c:v>
                </c:pt>
                <c:pt idx="218">
                  <c:v>8128</c:v>
                </c:pt>
                <c:pt idx="219">
                  <c:v>8192</c:v>
                </c:pt>
              </c:numCache>
            </c:numRef>
          </c:xVal>
          <c:yVal>
            <c:numRef>
              <c:f>'BLER-2'!$C$1103:$C$1322</c:f>
              <c:numCache>
                <c:formatCode>General</c:formatCode>
                <c:ptCount val="220"/>
                <c:pt idx="0">
                  <c:v>8.4521020000000053</c:v>
                </c:pt>
                <c:pt idx="1">
                  <c:v>7.7964960000000003</c:v>
                </c:pt>
                <c:pt idx="2">
                  <c:v>7.7545049999999955</c:v>
                </c:pt>
                <c:pt idx="3">
                  <c:v>7.5244579999999956</c:v>
                </c:pt>
                <c:pt idx="4">
                  <c:v>7.3643119999999955</c:v>
                </c:pt>
                <c:pt idx="5">
                  <c:v>7.4005139999999985</c:v>
                </c:pt>
                <c:pt idx="6">
                  <c:v>7.2330800000000002</c:v>
                </c:pt>
                <c:pt idx="7">
                  <c:v>7.1654219999999977</c:v>
                </c:pt>
                <c:pt idx="8">
                  <c:v>7.1695189999999966</c:v>
                </c:pt>
                <c:pt idx="9">
                  <c:v>7.0260579999999973</c:v>
                </c:pt>
                <c:pt idx="10">
                  <c:v>7.0092189999999999</c:v>
                </c:pt>
                <c:pt idx="11">
                  <c:v>6.9242559999999971</c:v>
                </c:pt>
                <c:pt idx="12">
                  <c:v>6.8968230000000004</c:v>
                </c:pt>
                <c:pt idx="13">
                  <c:v>6.8739650000000001</c:v>
                </c:pt>
                <c:pt idx="14">
                  <c:v>6.8611019999999971</c:v>
                </c:pt>
                <c:pt idx="15">
                  <c:v>6.8285079999999967</c:v>
                </c:pt>
                <c:pt idx="16">
                  <c:v>6.7816200000000029</c:v>
                </c:pt>
                <c:pt idx="17">
                  <c:v>6.720551999999997</c:v>
                </c:pt>
                <c:pt idx="18">
                  <c:v>6.6686569999999969</c:v>
                </c:pt>
                <c:pt idx="19">
                  <c:v>6.6199879999999967</c:v>
                </c:pt>
                <c:pt idx="20">
                  <c:v>6.5994919999999997</c:v>
                </c:pt>
                <c:pt idx="21">
                  <c:v>6.569617</c:v>
                </c:pt>
                <c:pt idx="22">
                  <c:v>6.5322509999999996</c:v>
                </c:pt>
                <c:pt idx="23">
                  <c:v>6.559304</c:v>
                </c:pt>
                <c:pt idx="24">
                  <c:v>6.4558489999999997</c:v>
                </c:pt>
                <c:pt idx="25">
                  <c:v>6.4903500000000003</c:v>
                </c:pt>
                <c:pt idx="26">
                  <c:v>6.4427490000000027</c:v>
                </c:pt>
                <c:pt idx="27">
                  <c:v>6.3506130000000001</c:v>
                </c:pt>
                <c:pt idx="28">
                  <c:v>6.3718120000000003</c:v>
                </c:pt>
                <c:pt idx="29">
                  <c:v>6.3890320000000003</c:v>
                </c:pt>
                <c:pt idx="30">
                  <c:v>6.3494539999999997</c:v>
                </c:pt>
                <c:pt idx="31">
                  <c:v>6.3470869999999966</c:v>
                </c:pt>
                <c:pt idx="32">
                  <c:v>6.3080109999999969</c:v>
                </c:pt>
                <c:pt idx="33">
                  <c:v>6.3186970000000002</c:v>
                </c:pt>
                <c:pt idx="34">
                  <c:v>6.3120239999999974</c:v>
                </c:pt>
                <c:pt idx="35">
                  <c:v>6.2760879999999997</c:v>
                </c:pt>
                <c:pt idx="36">
                  <c:v>6.2662940000000003</c:v>
                </c:pt>
                <c:pt idx="37">
                  <c:v>6.2623099999999985</c:v>
                </c:pt>
                <c:pt idx="38">
                  <c:v>6.2468659999999998</c:v>
                </c:pt>
                <c:pt idx="39">
                  <c:v>6.1911559999999968</c:v>
                </c:pt>
                <c:pt idx="40">
                  <c:v>6.2487750000000002</c:v>
                </c:pt>
                <c:pt idx="41">
                  <c:v>6.1967499999999998</c:v>
                </c:pt>
                <c:pt idx="42">
                  <c:v>6.1605099999999968</c:v>
                </c:pt>
                <c:pt idx="43">
                  <c:v>6.1680349999999944</c:v>
                </c:pt>
                <c:pt idx="44">
                  <c:v>6.133975999999997</c:v>
                </c:pt>
                <c:pt idx="45">
                  <c:v>6.1493409999999997</c:v>
                </c:pt>
                <c:pt idx="46">
                  <c:v>6.1280869999999945</c:v>
                </c:pt>
                <c:pt idx="47">
                  <c:v>6.1096500000000002</c:v>
                </c:pt>
                <c:pt idx="48">
                  <c:v>6.113940999999997</c:v>
                </c:pt>
                <c:pt idx="49">
                  <c:v>6.1126039999999975</c:v>
                </c:pt>
                <c:pt idx="50">
                  <c:v>6.0912290000000029</c:v>
                </c:pt>
                <c:pt idx="51">
                  <c:v>6.094792</c:v>
                </c:pt>
                <c:pt idx="52">
                  <c:v>6.0820539999999985</c:v>
                </c:pt>
                <c:pt idx="53">
                  <c:v>6.0772469999999998</c:v>
                </c:pt>
                <c:pt idx="54">
                  <c:v>6.0726079999999998</c:v>
                </c:pt>
                <c:pt idx="55">
                  <c:v>6.0772940000000002</c:v>
                </c:pt>
                <c:pt idx="56">
                  <c:v>6.0310720000000027</c:v>
                </c:pt>
                <c:pt idx="57">
                  <c:v>6.0375449999999971</c:v>
                </c:pt>
                <c:pt idx="58">
                  <c:v>6.0268259999999971</c:v>
                </c:pt>
                <c:pt idx="59">
                  <c:v>6.0260869999999978</c:v>
                </c:pt>
                <c:pt idx="60">
                  <c:v>6.0207620000000004</c:v>
                </c:pt>
                <c:pt idx="61">
                  <c:v>5.9732250000000029</c:v>
                </c:pt>
                <c:pt idx="62">
                  <c:v>5.9708209999999999</c:v>
                </c:pt>
                <c:pt idx="63">
                  <c:v>5.9402260000000027</c:v>
                </c:pt>
                <c:pt idx="64">
                  <c:v>5.9791379999999998</c:v>
                </c:pt>
                <c:pt idx="65">
                  <c:v>5.9536049999999996</c:v>
                </c:pt>
                <c:pt idx="66">
                  <c:v>5.949728000000003</c:v>
                </c:pt>
                <c:pt idx="67">
                  <c:v>5.916915999999997</c:v>
                </c:pt>
                <c:pt idx="68">
                  <c:v>5.8943789999999971</c:v>
                </c:pt>
                <c:pt idx="69">
                  <c:v>5.8692349999999971</c:v>
                </c:pt>
                <c:pt idx="70">
                  <c:v>5.8435559999999978</c:v>
                </c:pt>
                <c:pt idx="71">
                  <c:v>5.8716690000000042</c:v>
                </c:pt>
                <c:pt idx="72">
                  <c:v>5.8439589999999972</c:v>
                </c:pt>
                <c:pt idx="73">
                  <c:v>5.8304450000000001</c:v>
                </c:pt>
                <c:pt idx="74">
                  <c:v>5.8361679999999998</c:v>
                </c:pt>
                <c:pt idx="75">
                  <c:v>5.8317090000000027</c:v>
                </c:pt>
                <c:pt idx="76">
                  <c:v>5.8381109999999969</c:v>
                </c:pt>
                <c:pt idx="77">
                  <c:v>5.8182929999999997</c:v>
                </c:pt>
                <c:pt idx="78">
                  <c:v>5.802028</c:v>
                </c:pt>
                <c:pt idx="79">
                  <c:v>5.8097820000000002</c:v>
                </c:pt>
                <c:pt idx="80">
                  <c:v>5.7746979999999999</c:v>
                </c:pt>
                <c:pt idx="81">
                  <c:v>5.7905839999999973</c:v>
                </c:pt>
                <c:pt idx="82">
                  <c:v>5.7827999999999999</c:v>
                </c:pt>
                <c:pt idx="83">
                  <c:v>5.7641369999999945</c:v>
                </c:pt>
                <c:pt idx="84">
                  <c:v>5.7149949999999956</c:v>
                </c:pt>
                <c:pt idx="85">
                  <c:v>5.7326769999999998</c:v>
                </c:pt>
                <c:pt idx="86">
                  <c:v>5.7163599999999999</c:v>
                </c:pt>
                <c:pt idx="87">
                  <c:v>5.7055159999999967</c:v>
                </c:pt>
                <c:pt idx="88">
                  <c:v>5.695468</c:v>
                </c:pt>
                <c:pt idx="89">
                  <c:v>5.6958859999999945</c:v>
                </c:pt>
                <c:pt idx="90">
                  <c:v>5.7035479999999996</c:v>
                </c:pt>
                <c:pt idx="91">
                  <c:v>5.6901809999999946</c:v>
                </c:pt>
                <c:pt idx="92">
                  <c:v>5.6758490000000004</c:v>
                </c:pt>
                <c:pt idx="93">
                  <c:v>5.669946999999997</c:v>
                </c:pt>
                <c:pt idx="94">
                  <c:v>5.6702459999999997</c:v>
                </c:pt>
                <c:pt idx="95">
                  <c:v>5.672447</c:v>
                </c:pt>
                <c:pt idx="96">
                  <c:v>5.6421149999999951</c:v>
                </c:pt>
                <c:pt idx="97">
                  <c:v>5.6356590000000004</c:v>
                </c:pt>
                <c:pt idx="98">
                  <c:v>5.6282539999999974</c:v>
                </c:pt>
                <c:pt idx="99">
                  <c:v>5.6269859999999943</c:v>
                </c:pt>
                <c:pt idx="100">
                  <c:v>5.6281889999999946</c:v>
                </c:pt>
                <c:pt idx="101">
                  <c:v>5.5961270000000001</c:v>
                </c:pt>
                <c:pt idx="102">
                  <c:v>5.5694610000000004</c:v>
                </c:pt>
                <c:pt idx="103">
                  <c:v>5.5541019999999968</c:v>
                </c:pt>
                <c:pt idx="104">
                  <c:v>5.5636910000000004</c:v>
                </c:pt>
                <c:pt idx="105">
                  <c:v>5.5472919999999997</c:v>
                </c:pt>
                <c:pt idx="106">
                  <c:v>5.5472359999999972</c:v>
                </c:pt>
                <c:pt idx="107">
                  <c:v>5.5500569999999971</c:v>
                </c:pt>
                <c:pt idx="108">
                  <c:v>5.5698159999999968</c:v>
                </c:pt>
                <c:pt idx="109">
                  <c:v>5.560381999999997</c:v>
                </c:pt>
                <c:pt idx="110">
                  <c:v>5.5387320000000004</c:v>
                </c:pt>
                <c:pt idx="111">
                  <c:v>5.5223889999999978</c:v>
                </c:pt>
                <c:pt idx="112">
                  <c:v>5.5097360000000002</c:v>
                </c:pt>
                <c:pt idx="113">
                  <c:v>5.5164159999999978</c:v>
                </c:pt>
                <c:pt idx="114">
                  <c:v>5.5101439999999995</c:v>
                </c:pt>
                <c:pt idx="115">
                  <c:v>5.4999180000000001</c:v>
                </c:pt>
                <c:pt idx="116">
                  <c:v>5.4899730000000027</c:v>
                </c:pt>
                <c:pt idx="117">
                  <c:v>5.4580190000000002</c:v>
                </c:pt>
                <c:pt idx="118">
                  <c:v>5.4653109999999971</c:v>
                </c:pt>
                <c:pt idx="119">
                  <c:v>5.4557019999999996</c:v>
                </c:pt>
                <c:pt idx="120">
                  <c:v>5.4469649999999996</c:v>
                </c:pt>
                <c:pt idx="121">
                  <c:v>5.4496320000000029</c:v>
                </c:pt>
                <c:pt idx="122">
                  <c:v>5.4418949999999997</c:v>
                </c:pt>
                <c:pt idx="123">
                  <c:v>5.4505420000000004</c:v>
                </c:pt>
                <c:pt idx="124">
                  <c:v>5.4500799999999998</c:v>
                </c:pt>
                <c:pt idx="125">
                  <c:v>5.4282859999999973</c:v>
                </c:pt>
                <c:pt idx="126">
                  <c:v>5.4168789999999998</c:v>
                </c:pt>
                <c:pt idx="127">
                  <c:v>5.4100080000000004</c:v>
                </c:pt>
                <c:pt idx="128">
                  <c:v>5.3822630000000027</c:v>
                </c:pt>
                <c:pt idx="129">
                  <c:v>5.3807559999999972</c:v>
                </c:pt>
                <c:pt idx="130">
                  <c:v>5.3763000000000014</c:v>
                </c:pt>
                <c:pt idx="131">
                  <c:v>5.401554</c:v>
                </c:pt>
                <c:pt idx="132">
                  <c:v>5.382898</c:v>
                </c:pt>
                <c:pt idx="133">
                  <c:v>5.3810190000000002</c:v>
                </c:pt>
                <c:pt idx="134">
                  <c:v>5.3638009999999969</c:v>
                </c:pt>
                <c:pt idx="135">
                  <c:v>5.3456520000000003</c:v>
                </c:pt>
                <c:pt idx="136">
                  <c:v>5.343505999999997</c:v>
                </c:pt>
                <c:pt idx="137">
                  <c:v>5.3369590000000002</c:v>
                </c:pt>
                <c:pt idx="138">
                  <c:v>5.3468030000000004</c:v>
                </c:pt>
                <c:pt idx="139">
                  <c:v>5.3300710000000002</c:v>
                </c:pt>
                <c:pt idx="140">
                  <c:v>5.3283299999999985</c:v>
                </c:pt>
                <c:pt idx="141">
                  <c:v>5.3275799999999958</c:v>
                </c:pt>
                <c:pt idx="142">
                  <c:v>5.3145939999999969</c:v>
                </c:pt>
                <c:pt idx="143">
                  <c:v>5.3214749999999977</c:v>
                </c:pt>
                <c:pt idx="144">
                  <c:v>5.3000119999999971</c:v>
                </c:pt>
                <c:pt idx="145">
                  <c:v>5.2982139999999998</c:v>
                </c:pt>
                <c:pt idx="146">
                  <c:v>5.2939109999999969</c:v>
                </c:pt>
                <c:pt idx="147">
                  <c:v>5.3008299999999995</c:v>
                </c:pt>
                <c:pt idx="148">
                  <c:v>5.3091569999999972</c:v>
                </c:pt>
                <c:pt idx="149">
                  <c:v>5.2947499999999996</c:v>
                </c:pt>
                <c:pt idx="150">
                  <c:v>5.2737500000000024</c:v>
                </c:pt>
                <c:pt idx="151">
                  <c:v>5.2701969999999996</c:v>
                </c:pt>
                <c:pt idx="152">
                  <c:v>5.2652469999999996</c:v>
                </c:pt>
                <c:pt idx="153">
                  <c:v>5.276116</c:v>
                </c:pt>
                <c:pt idx="154">
                  <c:v>5.2704529999999998</c:v>
                </c:pt>
                <c:pt idx="155">
                  <c:v>5.2667120000000001</c:v>
                </c:pt>
                <c:pt idx="156">
                  <c:v>5.279302000000003</c:v>
                </c:pt>
                <c:pt idx="157">
                  <c:v>5.2714400000000028</c:v>
                </c:pt>
                <c:pt idx="158">
                  <c:v>5.2603679999999997</c:v>
                </c:pt>
                <c:pt idx="159">
                  <c:v>5.2558169999999977</c:v>
                </c:pt>
                <c:pt idx="160">
                  <c:v>5.255592</c:v>
                </c:pt>
                <c:pt idx="161">
                  <c:v>5.2555039999999975</c:v>
                </c:pt>
                <c:pt idx="162">
                  <c:v>5.2465809999999973</c:v>
                </c:pt>
                <c:pt idx="163">
                  <c:v>5.2395290000000028</c:v>
                </c:pt>
                <c:pt idx="164">
                  <c:v>5.2426589999999997</c:v>
                </c:pt>
                <c:pt idx="165">
                  <c:v>5.2285349999999946</c:v>
                </c:pt>
                <c:pt idx="166">
                  <c:v>5.2272939999999997</c:v>
                </c:pt>
                <c:pt idx="167">
                  <c:v>5.226089</c:v>
                </c:pt>
                <c:pt idx="168">
                  <c:v>5.2144279999999972</c:v>
                </c:pt>
                <c:pt idx="169">
                  <c:v>5.2164139999999986</c:v>
                </c:pt>
                <c:pt idx="170">
                  <c:v>5.2165549999999969</c:v>
                </c:pt>
                <c:pt idx="171">
                  <c:v>5.2262789999999999</c:v>
                </c:pt>
                <c:pt idx="172">
                  <c:v>5.2339060000000002</c:v>
                </c:pt>
                <c:pt idx="173">
                  <c:v>5.2264539999999995</c:v>
                </c:pt>
                <c:pt idx="174">
                  <c:v>5.225225</c:v>
                </c:pt>
                <c:pt idx="175">
                  <c:v>5.2228809999999957</c:v>
                </c:pt>
                <c:pt idx="176">
                  <c:v>5.2214419999999997</c:v>
                </c:pt>
                <c:pt idx="177">
                  <c:v>5.2135720000000001</c:v>
                </c:pt>
                <c:pt idx="178">
                  <c:v>5.2101559999999969</c:v>
                </c:pt>
                <c:pt idx="179">
                  <c:v>5.2114900000000004</c:v>
                </c:pt>
                <c:pt idx="180">
                  <c:v>5.2030070000000004</c:v>
                </c:pt>
                <c:pt idx="181">
                  <c:v>5.1980509999999978</c:v>
                </c:pt>
                <c:pt idx="182">
                  <c:v>5.207687</c:v>
                </c:pt>
                <c:pt idx="183">
                  <c:v>5.204437999999997</c:v>
                </c:pt>
                <c:pt idx="184">
                  <c:v>5.1931119999999966</c:v>
                </c:pt>
                <c:pt idx="185">
                  <c:v>5.1991420000000002</c:v>
                </c:pt>
                <c:pt idx="186">
                  <c:v>5.1961939999999975</c:v>
                </c:pt>
                <c:pt idx="187">
                  <c:v>5.1902030000000003</c:v>
                </c:pt>
                <c:pt idx="188">
                  <c:v>5.1902910000000002</c:v>
                </c:pt>
                <c:pt idx="189">
                  <c:v>5.1879429999999971</c:v>
                </c:pt>
                <c:pt idx="190">
                  <c:v>5.1802799999999998</c:v>
                </c:pt>
                <c:pt idx="191">
                  <c:v>5.1807829999999973</c:v>
                </c:pt>
                <c:pt idx="192">
                  <c:v>5.1810879999999973</c:v>
                </c:pt>
                <c:pt idx="193">
                  <c:v>5.1755789999999973</c:v>
                </c:pt>
                <c:pt idx="194">
                  <c:v>5.1751290000000001</c:v>
                </c:pt>
                <c:pt idx="195">
                  <c:v>5.1671389999999944</c:v>
                </c:pt>
                <c:pt idx="196">
                  <c:v>5.1691189999999967</c:v>
                </c:pt>
                <c:pt idx="197">
                  <c:v>5.1688509999999956</c:v>
                </c:pt>
                <c:pt idx="198">
                  <c:v>5.1688389999999966</c:v>
                </c:pt>
                <c:pt idx="199">
                  <c:v>5.1636509999999971</c:v>
                </c:pt>
                <c:pt idx="200">
                  <c:v>5.1691759999999967</c:v>
                </c:pt>
                <c:pt idx="201">
                  <c:v>5.1581089999999969</c:v>
                </c:pt>
                <c:pt idx="202">
                  <c:v>5.161546999999997</c:v>
                </c:pt>
                <c:pt idx="203">
                  <c:v>5.1644579999999944</c:v>
                </c:pt>
                <c:pt idx="204">
                  <c:v>5.1775779999999969</c:v>
                </c:pt>
                <c:pt idx="205">
                  <c:v>5.1778039999999974</c:v>
                </c:pt>
                <c:pt idx="206">
                  <c:v>5.1746590000000001</c:v>
                </c:pt>
                <c:pt idx="207">
                  <c:v>5.1598920000000001</c:v>
                </c:pt>
                <c:pt idx="208">
                  <c:v>5.1604019999999977</c:v>
                </c:pt>
                <c:pt idx="209">
                  <c:v>5.1528949999999956</c:v>
                </c:pt>
                <c:pt idx="210">
                  <c:v>5.1433210000000003</c:v>
                </c:pt>
                <c:pt idx="211">
                  <c:v>5.1479509999999946</c:v>
                </c:pt>
                <c:pt idx="212">
                  <c:v>5.1451929999999972</c:v>
                </c:pt>
                <c:pt idx="213">
                  <c:v>5.1492979999999999</c:v>
                </c:pt>
                <c:pt idx="214">
                  <c:v>5.1402609999999997</c:v>
                </c:pt>
                <c:pt idx="215">
                  <c:v>5.1426859999999968</c:v>
                </c:pt>
                <c:pt idx="216">
                  <c:v>5.1471189999999956</c:v>
                </c:pt>
                <c:pt idx="217">
                  <c:v>5.1436960000000003</c:v>
                </c:pt>
                <c:pt idx="218">
                  <c:v>5.143074999999997</c:v>
                </c:pt>
                <c:pt idx="219">
                  <c:v>5.1416529999999998</c:v>
                </c:pt>
              </c:numCache>
            </c:numRef>
          </c:yVal>
          <c:smooth val="1"/>
        </c:ser>
        <c:axId val="86608128"/>
        <c:axId val="86618112"/>
      </c:scatterChart>
      <c:valAx>
        <c:axId val="86608128"/>
        <c:scaling>
          <c:orientation val="minMax"/>
          <c:max val="8000"/>
          <c:min val="1000"/>
        </c:scaling>
        <c:axPos val="b"/>
        <c:majorGridlines/>
        <c:minorGridlines/>
        <c:numFmt formatCode="General" sourceLinked="1"/>
        <c:majorTickMark val="none"/>
        <c:tickLblPos val="low"/>
        <c:txPr>
          <a:bodyPr/>
          <a:lstStyle/>
          <a:p>
            <a:pPr>
              <a:defRPr sz="1400"/>
            </a:pPr>
            <a:endParaRPr lang="en-US"/>
          </a:p>
        </c:txPr>
        <c:crossAx val="86618112"/>
        <c:crosses val="autoZero"/>
        <c:crossBetween val="midCat"/>
      </c:valAx>
      <c:valAx>
        <c:axId val="86618112"/>
        <c:scaling>
          <c:orientation val="minMax"/>
          <c:max val="6"/>
          <c:min val="5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6608128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sz="1800"/>
          </a:pPr>
          <a:endParaRPr lang="en-US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</a:t>
            </a:r>
            <a:r>
              <a:rPr lang="en-US" altLang="zh-CN" dirty="0" smtClean="0"/>
              <a:t> Observations for</a:t>
            </a:r>
            <a:r>
              <a:rPr lang="en-US" dirty="0" smtClean="0"/>
              <a:t> </a:t>
            </a:r>
            <a:r>
              <a:rPr lang="en-US" dirty="0"/>
              <a:t>LDPC </a:t>
            </a:r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Huawei, HiSilicon,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ZTE, ZTE Microelectronics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R1-1706195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9599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600" dirty="0" smtClean="0"/>
              <a:t>P</a:t>
            </a:r>
            <a:r>
              <a:rPr lang="en-US" altLang="zh-CN" sz="2600" dirty="0" smtClean="0"/>
              <a:t>erformance </a:t>
            </a:r>
            <a:r>
              <a:rPr lang="en-US" altLang="zh-CN" sz="2600" dirty="0" smtClean="0"/>
              <a:t>of 2 base graphs design is comparable or worse to single </a:t>
            </a:r>
            <a:r>
              <a:rPr lang="en-US" altLang="zh-CN" sz="2600" smtClean="0"/>
              <a:t>base </a:t>
            </a:r>
            <a:r>
              <a:rPr lang="en-US" altLang="zh-CN" sz="2600" smtClean="0"/>
              <a:t>graph.</a:t>
            </a:r>
            <a:endParaRPr lang="en-US" altLang="zh-CN" sz="2600" dirty="0" smtClean="0"/>
          </a:p>
          <a:p>
            <a:endParaRPr lang="en-US" altLang="zh-CN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381000"/>
            <a:ext cx="77724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Background</a:t>
            </a:r>
            <a:endParaRPr kumimoji="0" lang="en-US" sz="4400" b="0" i="0" u="none" strike="noStrike" kern="1200" cap="none" spc="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7200" y="1828800"/>
            <a:ext cx="8153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40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From RAN1_AH meeting, January 2017: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Conclusion:</a:t>
            </a:r>
            <a:endParaRPr kumimoji="0" lang="en-US" altLang="zh-CN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Evaluations at BLER of a single code block = 1e-2 (for performance comparison between codes) and 1e-4 (for the purpose of comparing the error floor performance of the codes)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(Note that this does not preclude other comparison criteria)</a:t>
            </a:r>
            <a:endParaRPr kumimoji="0" lang="en-US" altLang="ja-JP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209800"/>
            <a:ext cx="77724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 @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BLER = 10</a:t>
            </a:r>
            <a:r>
              <a:rPr kumimoji="0" lang="en-US" sz="4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-2</a:t>
            </a:r>
            <a:endParaRPr lang="en-US" sz="4400" baseline="-25000" noProof="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1/3 K&lt;=1000 &amp; BLER=10</a:t>
            </a:r>
            <a:r>
              <a:rPr lang="en-US" sz="3600" baseline="30000" dirty="0" smtClean="0"/>
              <a:t>-2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graphicFrame>
        <p:nvGraphicFramePr>
          <p:cNvPr id="20" name="图表 19"/>
          <p:cNvGraphicFramePr/>
          <p:nvPr/>
        </p:nvGraphicFramePr>
        <p:xfrm>
          <a:off x="0" y="914400"/>
          <a:ext cx="9159833" cy="5443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1/3 K&gt;1000 &amp; BLER=10</a:t>
            </a:r>
            <a:r>
              <a:rPr lang="en-US" sz="3600" baseline="30000" dirty="0" smtClean="0"/>
              <a:t>-2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graphicFrame>
        <p:nvGraphicFramePr>
          <p:cNvPr id="19" name="图表 18"/>
          <p:cNvGraphicFramePr/>
          <p:nvPr/>
        </p:nvGraphicFramePr>
        <p:xfrm>
          <a:off x="304801" y="979374"/>
          <a:ext cx="8839200" cy="5878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0.5, K&lt;=1000 &amp; BLER=10</a:t>
            </a:r>
            <a:r>
              <a:rPr lang="en-US" sz="3600" baseline="30000" dirty="0" smtClean="0"/>
              <a:t>-2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graphicFrame>
        <p:nvGraphicFramePr>
          <p:cNvPr id="18" name="图表 17"/>
          <p:cNvGraphicFramePr/>
          <p:nvPr/>
        </p:nvGraphicFramePr>
        <p:xfrm>
          <a:off x="0" y="1143000"/>
          <a:ext cx="9144000" cy="5289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0.5, K&gt;1000 &amp; BLER=10</a:t>
            </a:r>
            <a:r>
              <a:rPr lang="en-US" sz="3600" baseline="30000" dirty="0" smtClean="0"/>
              <a:t>-2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graphicFrame>
        <p:nvGraphicFramePr>
          <p:cNvPr id="4" name="图表 3"/>
          <p:cNvGraphicFramePr/>
          <p:nvPr/>
        </p:nvGraphicFramePr>
        <p:xfrm>
          <a:off x="381000" y="838200"/>
          <a:ext cx="8556419" cy="5441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0.83, K&lt;=1000 &amp; BLER=10</a:t>
            </a:r>
            <a:r>
              <a:rPr lang="en-US" sz="3600" baseline="30000" dirty="0" smtClean="0"/>
              <a:t>-2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graphicFrame>
        <p:nvGraphicFramePr>
          <p:cNvPr id="7" name="图表 6"/>
          <p:cNvGraphicFramePr/>
          <p:nvPr/>
        </p:nvGraphicFramePr>
        <p:xfrm>
          <a:off x="54180" y="1066800"/>
          <a:ext cx="9089820" cy="5289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001000" cy="76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Es/N0 @rate 0.83, K&gt;1000 &amp; BLER=10</a:t>
            </a:r>
            <a:r>
              <a:rPr lang="en-US" sz="3600" baseline="30000" dirty="0" smtClean="0"/>
              <a:t>-2</a:t>
            </a:r>
            <a:r>
              <a:rPr lang="en-US" sz="3600" baseline="-25000" dirty="0" smtClean="0"/>
              <a:t> </a:t>
            </a:r>
            <a:endParaRPr lang="en-US" sz="3600" baseline="30000" dirty="0"/>
          </a:p>
        </p:txBody>
      </p:sp>
      <p:graphicFrame>
        <p:nvGraphicFramePr>
          <p:cNvPr id="8" name="图表 7"/>
          <p:cNvGraphicFramePr/>
          <p:nvPr/>
        </p:nvGraphicFramePr>
        <p:xfrm>
          <a:off x="304800" y="990600"/>
          <a:ext cx="8610600" cy="5441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4075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5153</TotalTime>
  <Words>163</Words>
  <Application>Microsoft Office PowerPoint</Application>
  <PresentationFormat>On-screen Show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WF on Observations for LDPC Performance</vt:lpstr>
      <vt:lpstr>Slide 2</vt:lpstr>
      <vt:lpstr>Slide 3</vt:lpstr>
      <vt:lpstr>Es/N0 @rate 1/3 K&lt;=1000 &amp; BLER=10-2 </vt:lpstr>
      <vt:lpstr>Es/N0 @rate 1/3 K&gt;1000 &amp; BLER=10-2 </vt:lpstr>
      <vt:lpstr>Es/N0 @rate 0.5, K&lt;=1000 &amp; BLER=10-2 </vt:lpstr>
      <vt:lpstr>Es/N0 @rate 0.5, K&gt;1000 &amp; BLER=10-2 </vt:lpstr>
      <vt:lpstr>Es/N0 @rate 0.83, K&lt;=1000 &amp; BLER=10-2 </vt:lpstr>
      <vt:lpstr>Es/N0 @rate 0.83, K&gt;1000 &amp; BLER=10-2 </vt:lpstr>
      <vt:lpstr>Observation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ZTE</dc:creator>
  <cp:lastModifiedBy>Carmela Cozzo</cp:lastModifiedBy>
  <cp:revision>256</cp:revision>
  <dcterms:created xsi:type="dcterms:W3CDTF">2006-08-16T00:00:00Z</dcterms:created>
  <dcterms:modified xsi:type="dcterms:W3CDTF">2017-04-04T20:20:40Z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(2)rkW4dFg8G0GhJ9VkkUtCw1/JE/G8auhauj//LucK4NGdGB2fnh4zyg1G9F4WR+5LVhwU0r0X
OgO4Jn6+BZFpRqopa+yK/QW8DqKK5+RdFrT1zjRxlmNeyq3cUQA6iShZ68AADLMjyFOJSUAh
irwR0gAHaYzxv5Io0jgkhoFEVsv/T6vHk0AQ5LblprAP39UOxDKBAt6HvQnrUGf95Bven0ay
dicXZYUf32+HBzjqGD</vt:lpwstr>
  </property>
  <property fmtid="{D5CDD505-2E9C-101B-9397-08002B2CF9AE}" pid="3" name="_2015_ms_pID_7253431">
    <vt:lpwstr>0Z+5+Qv2wEC7JD5OO1VAMor4+tpi90ouDKu26rscRSdHOLLBkJvo6X
y6gMfh1+fA4ZwiwN3mdSXUqOuCIxUHP/ubJPqiItktKKL9L2ZFK50PQykeaXHp8jhuX7tPP9
JPQ2A29FnmQ4zv80Lr2SejyDX6dwieFbLUHfyVf7+cseyRwsA/zqbwRnsiXzeT3nMt8=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1491337168</vt:lpwstr>
  </property>
</Properties>
</file>