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76" r:id="rId4"/>
    <p:sldId id="280" r:id="rId5"/>
    <p:sldId id="277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7" autoAdjust="0"/>
    <p:restoredTop sz="93351" autoAdjust="0"/>
  </p:normalViewPr>
  <p:slideViewPr>
    <p:cSldViewPr>
      <p:cViewPr varScale="1">
        <p:scale>
          <a:sx n="96" d="100"/>
          <a:sy n="96" d="100"/>
        </p:scale>
        <p:origin x="1060" y="64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16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on NR </a:t>
            </a:r>
            <a:r>
              <a:rPr lang="en-US" sz="3600" dirty="0" err="1" smtClean="0"/>
              <a:t>eMBB</a:t>
            </a:r>
            <a:r>
              <a:rPr lang="en-US" sz="3600" dirty="0" smtClean="0"/>
              <a:t> LDPC Throughput Requirement</a:t>
            </a:r>
            <a:br>
              <a:rPr lang="en-US" sz="3600" dirty="0" smtClean="0"/>
            </a:br>
            <a:endParaRPr lang="zh-TW" alt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064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ZTE</a:t>
            </a:r>
            <a:r>
              <a:rPr lang="en-US" dirty="0">
                <a:solidFill>
                  <a:schemeClr val="tx1"/>
                </a:solidFill>
              </a:rPr>
              <a:t>, ZTE </a:t>
            </a:r>
            <a:r>
              <a:rPr lang="en-US" dirty="0" smtClean="0">
                <a:solidFill>
                  <a:schemeClr val="tx1"/>
                </a:solidFill>
              </a:rPr>
              <a:t>Microelectronics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R1-1706179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#88-Bis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8.1.4.1.2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NR </a:t>
            </a:r>
            <a:r>
              <a:rPr lang="en-US" dirty="0"/>
              <a:t>LDPC design should support smooth throughput scaling w.r.t. channel </a:t>
            </a:r>
            <a:r>
              <a:rPr lang="en-US" dirty="0" smtClean="0"/>
              <a:t>quality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Critical requirements arise in 256QAM region:</a:t>
            </a:r>
          </a:p>
          <a:p>
            <a:pPr lvl="1"/>
            <a:r>
              <a:rPr lang="en-US" dirty="0" smtClean="0"/>
              <a:t>High decoder </a:t>
            </a:r>
            <a:r>
              <a:rPr lang="en-US" dirty="0" smtClean="0"/>
              <a:t>throughput requirement </a:t>
            </a:r>
            <a:r>
              <a:rPr lang="en-US" dirty="0" smtClean="0"/>
              <a:t>at medium code rate</a:t>
            </a:r>
          </a:p>
          <a:p>
            <a:pPr lvl="1"/>
            <a:r>
              <a:rPr lang="en-US" dirty="0" smtClean="0"/>
              <a:t>Decoder throughput scaling w.r.t. code rate</a:t>
            </a:r>
          </a:p>
          <a:p>
            <a:pPr marL="457200" lvl="1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94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32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94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32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94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32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11545"/>
              </p:ext>
            </p:extLst>
          </p:nvPr>
        </p:nvGraphicFramePr>
        <p:xfrm>
          <a:off x="5223511" y="3545344"/>
          <a:ext cx="3768089" cy="3198656"/>
        </p:xfrm>
        <a:graphic>
          <a:graphicData uri="http://schemas.openxmlformats.org/drawingml/2006/table">
            <a:tbl>
              <a:tblPr/>
              <a:tblGrid>
                <a:gridCol w="685799"/>
                <a:gridCol w="1021303"/>
                <a:gridCol w="1112297"/>
                <a:gridCol w="948690"/>
              </a:tblGrid>
              <a:tr h="29923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CQI index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 rate x 1024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 of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0.1523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193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0.3770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449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0.8770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378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1.4766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16QAM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1.9141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616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2.4063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466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2.7305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567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3.3223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666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3.9023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772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4.5234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873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5.1152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711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5.5547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797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6.2266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885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6.9141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6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256QAM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948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7.4063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5125278" y="6019800"/>
            <a:ext cx="3962400" cy="7752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81000" y="3352800"/>
            <a:ext cx="5791200" cy="328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004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For LTE lowest 256QAM TBS, average code rate is around 0.6</a:t>
            </a:r>
          </a:p>
          <a:p>
            <a:pPr lvl="1"/>
            <a:r>
              <a:rPr lang="en-US" dirty="0" smtClean="0"/>
              <a:t>Assume 132 REs per PRB</a:t>
            </a:r>
          </a:p>
          <a:p>
            <a:pPr lvl="1"/>
            <a:r>
              <a:rPr lang="en-US" dirty="0" smtClean="0"/>
              <a:t>May be even lower for NR with less RS overhead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Set the critical code rate as 0.6 for NR </a:t>
            </a:r>
            <a:r>
              <a:rPr lang="en-US" dirty="0" err="1" smtClean="0">
                <a:solidFill>
                  <a:srgbClr val="FF0000"/>
                </a:solidFill>
              </a:rPr>
              <a:t>eMBB</a:t>
            </a:r>
            <a:r>
              <a:rPr lang="en-US" dirty="0" smtClean="0">
                <a:solidFill>
                  <a:srgbClr val="FF0000"/>
                </a:solidFill>
              </a:rPr>
              <a:t> LDPC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633676"/>
            <a:ext cx="5400895" cy="4495800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3614530" y="5638800"/>
            <a:ext cx="5477095" cy="2286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446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the highest throughput region,</a:t>
            </a:r>
          </a:p>
          <a:p>
            <a:pPr lvl="1"/>
            <a:r>
              <a:rPr lang="en-US" dirty="0" smtClean="0"/>
              <a:t>Highest modulation order, 256QAM, is utilized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NR LDPC decoder throughput need to scale proportionally for the code rate range: 0.6 ~ 0.89 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1150" cy="2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3733800"/>
            <a:ext cx="5105400" cy="290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52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(3)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458200" cy="4953000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RAN1 should design LDPC that can ensure good </a:t>
                </a:r>
                <a:r>
                  <a:rPr lang="en-US" dirty="0"/>
                  <a:t>throughput </a:t>
                </a:r>
                <a:r>
                  <a:rPr lang="en-US" dirty="0" smtClean="0"/>
                  <a:t>performance over a variety of decoder configurations</a:t>
                </a:r>
              </a:p>
              <a:p>
                <a:pPr lvl="1"/>
                <a:r>
                  <a:rPr lang="en-US" dirty="0" smtClean="0"/>
                  <a:t>Cost-compact baseline decoder should be considered</a:t>
                </a:r>
              </a:p>
              <a:p>
                <a:r>
                  <a:rPr lang="en-US" dirty="0" smtClean="0"/>
                  <a:t>Block parallel decoder, as a majority, should be considered.</a:t>
                </a:r>
              </a:p>
              <a:p>
                <a:r>
                  <a:rPr lang="en-US" dirty="0" smtClean="0"/>
                  <a:t>Practical constraints in a baseline block parallel decoder:</a:t>
                </a:r>
              </a:p>
              <a:p>
                <a:pPr lvl="1"/>
                <a:r>
                  <a:rPr lang="en-US" dirty="0" smtClean="0"/>
                  <a:t>LLR processing dependency between rows </a:t>
                </a:r>
              </a:p>
              <a:p>
                <a:pPr lvl="1"/>
                <a:r>
                  <a:rPr lang="en-US" dirty="0" smtClean="0"/>
                  <a:t>Static memory allocation for each code rate</a:t>
                </a:r>
              </a:p>
              <a:p>
                <a:pPr lvl="1"/>
                <a:r>
                  <a:rPr lang="en-US" dirty="0" smtClean="0"/>
                  <a:t>For multi-core realizations:</a:t>
                </a:r>
              </a:p>
              <a:p>
                <a:pPr lvl="2"/>
                <a:r>
                  <a:rPr lang="en-US" dirty="0" smtClean="0"/>
                  <a:t>Extra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#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𝑐𝑜𝑟𝑒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</m:e>
                    </m:d>
                  </m:oMath>
                </a14:m>
                <a:r>
                  <a:rPr lang="en-US" dirty="0" smtClean="0"/>
                  <a:t> stage(s) to combine the outcomes of the cores before updating LLR memories</a:t>
                </a:r>
              </a:p>
              <a:p>
                <a:pPr lvl="2"/>
                <a:r>
                  <a:rPr lang="en-US" dirty="0"/>
                  <a:t>Isolated </a:t>
                </a:r>
                <a:r>
                  <a:rPr lang="en-US" dirty="0" smtClean="0"/>
                  <a:t>memory allocation and access for each core for minimal MUX complexity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458200" cy="4953000"/>
              </a:xfrm>
              <a:blipFill rotWithShape="0">
                <a:blip r:embed="rId2"/>
                <a:stretch>
                  <a:fillRect l="-1225" t="-2586" r="-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6839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NR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LDPC </a:t>
            </a:r>
            <a:r>
              <a:rPr lang="en-US" altLang="zh-CN" dirty="0" smtClean="0"/>
              <a:t>designs for supporting </a:t>
            </a:r>
            <a:r>
              <a:rPr lang="en-US" altLang="zh-CN" dirty="0" err="1" smtClean="0"/>
              <a:t>Kmax</a:t>
            </a:r>
            <a:r>
              <a:rPr lang="en-US" altLang="zh-CN" dirty="0" smtClean="0"/>
              <a:t> should evaluate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 smtClean="0"/>
              <a:t>throughput performance </a:t>
            </a:r>
            <a:r>
              <a:rPr lang="en-US" altLang="zh-CN" dirty="0" smtClean="0"/>
              <a:t>at </a:t>
            </a:r>
            <a:r>
              <a:rPr lang="en-US" altLang="zh-CN" dirty="0" smtClean="0"/>
              <a:t>the lowest code </a:t>
            </a:r>
            <a:r>
              <a:rPr lang="en-US" altLang="zh-CN" dirty="0" smtClean="0"/>
              <a:t>rate </a:t>
            </a:r>
            <a:r>
              <a:rPr lang="en-US" altLang="zh-CN" dirty="0" smtClean="0"/>
              <a:t>of the highest QAM order, X</a:t>
            </a:r>
          </a:p>
          <a:p>
            <a:pPr lvl="2"/>
            <a:r>
              <a:rPr lang="en-US" altLang="zh-CN" dirty="0" smtClean="0"/>
              <a:t>FFS: X ~= 0.6, referencing LTE lowest TBS with 256QAM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Throughput </a:t>
            </a:r>
            <a:r>
              <a:rPr lang="en-US" altLang="zh-CN" dirty="0" smtClean="0"/>
              <a:t>scaling proportional to code rate for the range </a:t>
            </a:r>
            <a:r>
              <a:rPr lang="en-US" altLang="zh-CN" dirty="0" smtClean="0"/>
              <a:t>X </a:t>
            </a:r>
            <a:r>
              <a:rPr lang="en-US" altLang="zh-CN" dirty="0" smtClean="0"/>
              <a:t>to</a:t>
            </a:r>
            <a:r>
              <a:rPr lang="en-US" altLang="zh-CN" dirty="0" smtClean="0"/>
              <a:t> 0.89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  <a:p>
            <a:r>
              <a:rPr lang="en-US" altLang="zh-CN" dirty="0" smtClean="0"/>
              <a:t>Evaluations should provide scheduling details assuming a </a:t>
            </a:r>
            <a:r>
              <a:rPr lang="en-US" altLang="zh-CN" dirty="0"/>
              <a:t>baseline </a:t>
            </a:r>
            <a:r>
              <a:rPr lang="en-US" altLang="zh-CN" dirty="0" smtClean="0"/>
              <a:t>(multi-core) block </a:t>
            </a:r>
            <a:r>
              <a:rPr lang="en-US" altLang="zh-CN" dirty="0"/>
              <a:t>parallel decoder subject to LLR dependency and memory allocation </a:t>
            </a:r>
            <a:r>
              <a:rPr lang="en-US" altLang="zh-CN" dirty="0" smtClean="0"/>
              <a:t>constraints.</a:t>
            </a:r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9056</TotalTime>
  <Words>336</Words>
  <Application>Microsoft Office PowerPoint</Application>
  <PresentationFormat>On-screen Show (4:3)</PresentationFormat>
  <Paragraphs>107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新細明體</vt:lpstr>
      <vt:lpstr>宋体</vt:lpstr>
      <vt:lpstr>Arial</vt:lpstr>
      <vt:lpstr>Calibri</vt:lpstr>
      <vt:lpstr>Cambria Math</vt:lpstr>
      <vt:lpstr>Times New Roman</vt:lpstr>
      <vt:lpstr>Office Theme</vt:lpstr>
      <vt:lpstr>Way Forward on NR eMBB LDPC Throughput Requirement </vt:lpstr>
      <vt:lpstr>Background (1)</vt:lpstr>
      <vt:lpstr>Background (2)</vt:lpstr>
      <vt:lpstr>Background (2)</vt:lpstr>
      <vt:lpstr>Background (3)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Weide Wu (吳威德)</cp:lastModifiedBy>
  <cp:revision>392</cp:revision>
  <dcterms:created xsi:type="dcterms:W3CDTF">2006-08-16T00:00:00Z</dcterms:created>
  <dcterms:modified xsi:type="dcterms:W3CDTF">2017-04-04T18:27:39Z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