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8" r:id="rId3"/>
    <p:sldId id="28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12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on PRACH sequence design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0368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Meeting #88</a:t>
            </a:r>
          </a:p>
          <a:p>
            <a:r>
              <a:rPr lang="en-US" altLang="ja-JP" dirty="0" smtClean="0"/>
              <a:t>Athens, Greece, 13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–17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February 2017</a:t>
            </a:r>
          </a:p>
          <a:p>
            <a:r>
              <a:rPr kumimoji="1" lang="en-US" altLang="ja-JP" dirty="0" smtClean="0"/>
              <a:t>Agenda: 8.1.1.4.1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R1-1704079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000" dirty="0" smtClean="0"/>
              <a:t>Email </a:t>
            </a:r>
            <a:r>
              <a:rPr lang="en-US" sz="2000" dirty="0"/>
              <a:t>discussion about </a:t>
            </a:r>
            <a:r>
              <a:rPr lang="en-US" sz="2000" dirty="0" smtClean="0"/>
              <a:t>PRACH sequence </a:t>
            </a:r>
            <a:r>
              <a:rPr lang="en-US" sz="2000" dirty="0"/>
              <a:t>design until the next meeting</a:t>
            </a:r>
          </a:p>
          <a:p>
            <a:pPr marL="742950" lvl="2" indent="-342900"/>
            <a:r>
              <a:rPr lang="en-US" sz="1800" dirty="0" smtClean="0"/>
              <a:t>All </a:t>
            </a:r>
            <a:r>
              <a:rPr lang="en-US" sz="1800" dirty="0"/>
              <a:t>proponents need to disclose their proposed sequence design until 3rd March</a:t>
            </a:r>
          </a:p>
          <a:p>
            <a:pPr marL="1200150" lvl="3" indent="-342900"/>
            <a:r>
              <a:rPr lang="en-US" sz="1600" dirty="0" smtClean="0"/>
              <a:t>Following </a:t>
            </a:r>
            <a:r>
              <a:rPr lang="en-US" sz="1600" dirty="0"/>
              <a:t>information should be disclosed </a:t>
            </a:r>
          </a:p>
          <a:p>
            <a:pPr marL="1657350" lvl="4" indent="-342900"/>
            <a:r>
              <a:rPr lang="en-US" sz="1600" dirty="0" smtClean="0"/>
              <a:t>PRACH </a:t>
            </a:r>
            <a:r>
              <a:rPr lang="en-US" sz="1600" dirty="0"/>
              <a:t>sequence design</a:t>
            </a:r>
          </a:p>
          <a:p>
            <a:pPr marL="1657350" lvl="4" indent="-342900"/>
            <a:r>
              <a:rPr lang="en-US" sz="1600" dirty="0" smtClean="0"/>
              <a:t>Sequence </a:t>
            </a:r>
            <a:r>
              <a:rPr lang="en-US" sz="1600" dirty="0"/>
              <a:t>length for each parameter set</a:t>
            </a:r>
          </a:p>
          <a:p>
            <a:pPr marL="1657350" lvl="4" indent="-342900"/>
            <a:r>
              <a:rPr lang="en-US" sz="1600" dirty="0" smtClean="0"/>
              <a:t>Default </a:t>
            </a:r>
            <a:r>
              <a:rPr lang="en-US" sz="1600" dirty="0"/>
              <a:t>numerology</a:t>
            </a:r>
          </a:p>
          <a:p>
            <a:pPr marL="1657350" lvl="4" indent="-342900"/>
            <a:r>
              <a:rPr lang="en-US" sz="1600" dirty="0" smtClean="0"/>
              <a:t>PRACH </a:t>
            </a:r>
            <a:r>
              <a:rPr lang="en-US" sz="1600" dirty="0"/>
              <a:t>transmission </a:t>
            </a:r>
            <a:r>
              <a:rPr lang="en-US" sz="1600" dirty="0" smtClean="0"/>
              <a:t>BW</a:t>
            </a:r>
          </a:p>
          <a:p>
            <a:pPr marL="1657350" lvl="4" indent="-342900"/>
            <a:r>
              <a:rPr lang="en-US" sz="1600" dirty="0" smtClean="0"/>
              <a:t>CP/GP length</a:t>
            </a:r>
            <a:endParaRPr lang="en-US" sz="1600" dirty="0"/>
          </a:p>
          <a:p>
            <a:pPr marL="800100" lvl="2" indent="-400050"/>
            <a:r>
              <a:rPr lang="en-US" sz="1800" dirty="0" smtClean="0"/>
              <a:t>All </a:t>
            </a:r>
            <a:r>
              <a:rPr lang="en-US" sz="1800" dirty="0"/>
              <a:t>proponents are requested to evaluate it until the next meeting</a:t>
            </a:r>
          </a:p>
          <a:p>
            <a:pPr marL="1200150" lvl="3" indent="-342900"/>
            <a:r>
              <a:rPr lang="en-US" sz="1600" dirty="0" smtClean="0"/>
              <a:t>Note </a:t>
            </a:r>
            <a:r>
              <a:rPr lang="en-US" sz="1600" dirty="0"/>
              <a:t>that all proponents need to disclose detailed evaluation assumptions/results such as </a:t>
            </a:r>
          </a:p>
          <a:p>
            <a:pPr marL="1657350" lvl="4" indent="-342900"/>
            <a:r>
              <a:rPr lang="en-US" sz="1600" dirty="0" smtClean="0"/>
              <a:t>Assumption </a:t>
            </a:r>
            <a:r>
              <a:rPr lang="en-US" sz="1600" dirty="0"/>
              <a:t>of transmit power of </a:t>
            </a:r>
            <a:r>
              <a:rPr lang="en-US" sz="1600" dirty="0" smtClean="0"/>
              <a:t>PRACH</a:t>
            </a:r>
            <a:endParaRPr lang="en-US" sz="1600" dirty="0"/>
          </a:p>
          <a:p>
            <a:pPr marL="1657350" lvl="4" indent="-342900"/>
            <a:r>
              <a:rPr lang="en-US" sz="1600" dirty="0" smtClean="0"/>
              <a:t>PAPR/CM </a:t>
            </a:r>
            <a:r>
              <a:rPr lang="en-US" sz="1600" dirty="0"/>
              <a:t>performance</a:t>
            </a:r>
          </a:p>
          <a:p>
            <a:pPr marL="1657350" lvl="4" indent="-342900"/>
            <a:r>
              <a:rPr lang="en-US" sz="1600" dirty="0" smtClean="0"/>
              <a:t>Miss-detection </a:t>
            </a:r>
            <a:r>
              <a:rPr lang="en-US" sz="1600" dirty="0"/>
              <a:t>probability performance</a:t>
            </a:r>
          </a:p>
          <a:p>
            <a:pPr marL="1657350" lvl="4" indent="-342900"/>
            <a:r>
              <a:rPr lang="en-US" sz="1600" dirty="0" smtClean="0"/>
              <a:t>etc</a:t>
            </a:r>
            <a:r>
              <a:rPr lang="en-US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dirty="0" smtClean="0"/>
              <a:t>Offline conclusion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6093296"/>
          </a:xfrm>
        </p:spPr>
        <p:txBody>
          <a:bodyPr>
            <a:noAutofit/>
          </a:bodyPr>
          <a:lstStyle/>
          <a:p>
            <a:pPr lvl="0"/>
            <a:r>
              <a:rPr lang="en-US" altLang="ja-JP" sz="1800" dirty="0"/>
              <a:t>Email discussions about PRACH sequence design until the next meeting</a:t>
            </a:r>
            <a:endParaRPr lang="ja-JP" altLang="ja-JP" sz="1800" dirty="0"/>
          </a:p>
          <a:p>
            <a:pPr lvl="1"/>
            <a:r>
              <a:rPr lang="en-US" altLang="ja-JP" sz="1600" dirty="0"/>
              <a:t>Email discussion on baseline assumption for calibration purpose until 24</a:t>
            </a:r>
            <a:r>
              <a:rPr lang="en-US" altLang="ja-JP" sz="1600" baseline="30000" dirty="0"/>
              <a:t>th</a:t>
            </a:r>
            <a:r>
              <a:rPr lang="en-US" altLang="ja-JP" sz="1600" dirty="0"/>
              <a:t> Feb.</a:t>
            </a:r>
            <a:endParaRPr lang="ja-JP" altLang="ja-JP" sz="1600" dirty="0"/>
          </a:p>
          <a:p>
            <a:pPr lvl="2"/>
            <a:r>
              <a:rPr lang="en-US" altLang="ja-JP" sz="1400" dirty="0"/>
              <a:t>Starting points for the email discussion is below</a:t>
            </a:r>
            <a:endParaRPr lang="ja-JP" altLang="ja-JP" sz="1400" dirty="0"/>
          </a:p>
          <a:p>
            <a:pPr lvl="3"/>
            <a:r>
              <a:rPr lang="en-US" altLang="ja-JP" sz="1200" dirty="0"/>
              <a:t>Fixed false alarm rate: 0.1%</a:t>
            </a:r>
            <a:endParaRPr lang="ja-JP" altLang="ja-JP" sz="1200" dirty="0"/>
          </a:p>
          <a:p>
            <a:pPr lvl="3"/>
            <a:r>
              <a:rPr lang="en-US" altLang="ja-JP" sz="1200" dirty="0"/>
              <a:t>Focusing on single cell scenario</a:t>
            </a:r>
            <a:endParaRPr lang="ja-JP" altLang="ja-JP" sz="1200" dirty="0"/>
          </a:p>
          <a:p>
            <a:pPr lvl="3"/>
            <a:r>
              <a:rPr lang="en-US" altLang="ja-JP" sz="1200" dirty="0"/>
              <a:t>All proponents need to disclose their proposed sequence design until 3rd March</a:t>
            </a:r>
            <a:endParaRPr lang="ja-JP" altLang="ja-JP" sz="1200" dirty="0"/>
          </a:p>
          <a:p>
            <a:pPr lvl="4"/>
            <a:r>
              <a:rPr lang="en-US" altLang="ja-JP" sz="1200" dirty="0"/>
              <a:t>Following information should be disclosed </a:t>
            </a:r>
            <a:endParaRPr lang="ja-JP" altLang="ja-JP" sz="1200" dirty="0"/>
          </a:p>
          <a:p>
            <a:pPr lvl="5"/>
            <a:r>
              <a:rPr lang="en-US" altLang="ja-JP" sz="1200" dirty="0"/>
              <a:t>PRACH sequence type</a:t>
            </a:r>
            <a:endParaRPr lang="ja-JP" altLang="ja-JP" sz="1200" dirty="0"/>
          </a:p>
          <a:p>
            <a:pPr lvl="5"/>
            <a:r>
              <a:rPr lang="en-US" altLang="ja-JP" sz="1200" dirty="0"/>
              <a:t>Sequence length for each parameter set</a:t>
            </a:r>
            <a:endParaRPr lang="ja-JP" altLang="ja-JP" sz="1200" dirty="0"/>
          </a:p>
          <a:p>
            <a:pPr lvl="5"/>
            <a:r>
              <a:rPr lang="en-US" altLang="ja-JP" sz="1200" dirty="0"/>
              <a:t>Default numerology</a:t>
            </a:r>
            <a:endParaRPr lang="ja-JP" altLang="ja-JP" sz="1200" dirty="0"/>
          </a:p>
          <a:p>
            <a:pPr lvl="5"/>
            <a:r>
              <a:rPr lang="en-US" altLang="ja-JP" sz="1200" dirty="0"/>
              <a:t>PRACH transmission BW</a:t>
            </a:r>
            <a:endParaRPr lang="ja-JP" altLang="ja-JP" sz="1200" dirty="0"/>
          </a:p>
          <a:p>
            <a:pPr lvl="5"/>
            <a:r>
              <a:rPr lang="en-US" altLang="ja-JP" sz="1200" dirty="0"/>
              <a:t>CP/GP length</a:t>
            </a:r>
            <a:endParaRPr lang="ja-JP" altLang="ja-JP" sz="1200" dirty="0"/>
          </a:p>
          <a:p>
            <a:pPr lvl="4"/>
            <a:r>
              <a:rPr lang="en-US" altLang="ja-JP" sz="1200" dirty="0"/>
              <a:t>All proponents are requested to evaluate it at least for 1 RACH OFDM symbol case until the next meeting</a:t>
            </a:r>
            <a:endParaRPr lang="ja-JP" altLang="ja-JP" sz="1200" dirty="0"/>
          </a:p>
          <a:p>
            <a:pPr lvl="5"/>
            <a:r>
              <a:rPr lang="en-US" altLang="ja-JP" sz="1200" dirty="0"/>
              <a:t>Note that all proponents need to disclose detailed evaluation results such as </a:t>
            </a:r>
            <a:endParaRPr lang="ja-JP" altLang="ja-JP" sz="1200" dirty="0"/>
          </a:p>
          <a:p>
            <a:pPr lvl="6"/>
            <a:r>
              <a:rPr lang="en-US" altLang="ja-JP" sz="1200" dirty="0"/>
              <a:t>PAPR/CM performance</a:t>
            </a:r>
            <a:endParaRPr lang="ja-JP" altLang="ja-JP" sz="1200" dirty="0"/>
          </a:p>
          <a:p>
            <a:pPr lvl="6"/>
            <a:r>
              <a:rPr lang="en-US" altLang="ja-JP" sz="1200" dirty="0"/>
              <a:t>Miss-detection probability performance</a:t>
            </a:r>
            <a:endParaRPr lang="ja-JP" altLang="ja-JP" sz="1200" dirty="0"/>
          </a:p>
          <a:p>
            <a:pPr lvl="6"/>
            <a:r>
              <a:rPr lang="en-US" altLang="ja-JP" sz="1200" dirty="0"/>
              <a:t>False alarm rate performance</a:t>
            </a:r>
            <a:endParaRPr lang="ja-JP" altLang="ja-JP" sz="1200" dirty="0"/>
          </a:p>
          <a:p>
            <a:pPr lvl="6"/>
            <a:r>
              <a:rPr lang="en-US" altLang="ja-JP" sz="1200" dirty="0"/>
              <a:t>Timing estimation accuracy</a:t>
            </a:r>
            <a:endParaRPr lang="ja-JP" altLang="ja-JP" sz="1200" dirty="0"/>
          </a:p>
          <a:p>
            <a:pPr lvl="6"/>
            <a:r>
              <a:rPr lang="en-US" altLang="ja-JP" sz="1200" dirty="0"/>
              <a:t>MCL</a:t>
            </a:r>
            <a:endParaRPr lang="ja-JP" altLang="ja-JP" sz="1200" dirty="0"/>
          </a:p>
          <a:p>
            <a:pPr lvl="6"/>
            <a:r>
              <a:rPr lang="en-US" altLang="ja-JP" sz="1200" dirty="0"/>
              <a:t>etc.</a:t>
            </a:r>
            <a:endParaRPr lang="ja-JP" altLang="ja-JP" sz="1200" dirty="0"/>
          </a:p>
          <a:p>
            <a:pPr lvl="5"/>
            <a:r>
              <a:rPr lang="en-US" altLang="ja-JP" sz="1200" dirty="0"/>
              <a:t>Note that all proponents need to disclose detailed evaluation assumptions such as </a:t>
            </a:r>
            <a:endParaRPr lang="ja-JP" altLang="ja-JP" sz="1200" dirty="0"/>
          </a:p>
          <a:p>
            <a:pPr lvl="6"/>
            <a:r>
              <a:rPr lang="en-US" altLang="ja-JP" sz="1200" dirty="0"/>
              <a:t>Receiver SNR</a:t>
            </a:r>
            <a:endParaRPr lang="ja-JP" altLang="ja-JP" sz="1200" dirty="0"/>
          </a:p>
          <a:p>
            <a:pPr lvl="6"/>
            <a:r>
              <a:rPr lang="en-US" altLang="ja-JP" sz="1200" dirty="0"/>
              <a:t>Timing/frequency offset</a:t>
            </a:r>
            <a:endParaRPr lang="ja-JP" altLang="ja-JP" sz="1200" dirty="0"/>
          </a:p>
          <a:p>
            <a:pPr lvl="6"/>
            <a:r>
              <a:rPr lang="en-US" altLang="ja-JP" sz="1200" dirty="0"/>
              <a:t>Number of RACH preambles generated from PRACH sequence</a:t>
            </a:r>
            <a:endParaRPr lang="ja-JP" altLang="ja-JP" sz="1200" dirty="0"/>
          </a:p>
          <a:p>
            <a:pPr lvl="6"/>
            <a:r>
              <a:rPr lang="en-US" altLang="ja-JP" sz="1200" dirty="0"/>
              <a:t>etc</a:t>
            </a:r>
            <a:r>
              <a:rPr lang="en-US" altLang="ja-JP" sz="1200" dirty="0" smtClean="0"/>
              <a:t>.</a:t>
            </a:r>
            <a:endParaRPr lang="ja-JP" altLang="ja-JP" sz="1200" dirty="0"/>
          </a:p>
        </p:txBody>
      </p:sp>
    </p:spTree>
    <p:extLst>
      <p:ext uri="{BB962C8B-B14F-4D97-AF65-F5344CB8AC3E}">
        <p14:creationId xmlns:p14="http://schemas.microsoft.com/office/powerpoint/2010/main" val="40551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6886</TotalTime>
  <Words>256</Words>
  <Application>Microsoft Office PowerPoint</Application>
  <PresentationFormat>画面に合わせる (4:3)</PresentationFormat>
  <Paragraphs>47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association</dc:title>
  <dc:creator>PS2</dc:creator>
  <cp:lastModifiedBy>7990553</cp:lastModifiedBy>
  <cp:revision>384</cp:revision>
  <dcterms:created xsi:type="dcterms:W3CDTF">2016-04-11T23:33:51Z</dcterms:created>
  <dcterms:modified xsi:type="dcterms:W3CDTF">2017-02-17T06:33:25Z</dcterms:modified>
</cp:coreProperties>
</file>