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8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2017/2/16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CP overhead of NR-SS and NR-PBCH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</a:t>
            </a:r>
            <a:endParaRPr kumimoji="1" lang="ja-JP" altLang="en-US" dirty="0"/>
          </a:p>
        </p:txBody>
      </p:sp>
      <p:sp>
        <p:nvSpPr>
          <p:cNvPr id="4" name="Rectangle 3"/>
          <p:cNvSpPr/>
          <p:nvPr/>
        </p:nvSpPr>
        <p:spPr>
          <a:xfrm>
            <a:off x="251520" y="260648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Meeting #88	</a:t>
            </a: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		      </a:t>
            </a:r>
            <a:r>
              <a:rPr lang="en-GB" altLang="ko-KR" b="1" dirty="0" smtClean="0">
                <a:latin typeface="Times New Roman" pitchFamily="18" charset="0"/>
                <a:cs typeface="Times New Roman" pitchFamily="18" charset="0"/>
              </a:rPr>
              <a:t>                R1-1</a:t>
            </a:r>
            <a:r>
              <a:rPr lang="en-US" altLang="ja-JP" b="1" dirty="0" smtClean="0">
                <a:latin typeface="Times New Roman" pitchFamily="18" charset="0"/>
                <a:cs typeface="Times New Roman" pitchFamily="18" charset="0"/>
              </a:rPr>
              <a:t>704078</a:t>
            </a:r>
            <a:endParaRPr lang="en-US" altLang="zh-CN" b="1" dirty="0" smtClean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Athens, Greece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– 17</a:t>
            </a:r>
            <a:r>
              <a:rPr lang="en-US" altLang="ko-KR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 smtClean="0">
                <a:latin typeface="Times New Roman" pitchFamily="18" charset="0"/>
                <a:cs typeface="Times New Roman" pitchFamily="18" charset="0"/>
              </a:rPr>
              <a:t>  February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23528" y="1356586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8.1.1.1.2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65660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GB" altLang="ja-JP" dirty="0"/>
              <a:t>In LTE, blind detection of CP overhead, i.e. normal/extended CP, is needed since SSS detection is performed based on the relative position between PSS and SSS, and it increases number of hypotheses for SSS </a:t>
            </a:r>
            <a:r>
              <a:rPr lang="en-GB" altLang="ja-JP" dirty="0" smtClean="0"/>
              <a:t>detection</a:t>
            </a:r>
          </a:p>
          <a:p>
            <a:r>
              <a:rPr kumimoji="1" lang="en-GB" altLang="ja-JP" dirty="0" smtClean="0"/>
              <a:t>Around 1000 hypotheses are working assumption for NR-PSS/SSS detection, and RAN1 agreed to down-select number of PSS IDs between 1 and 3</a:t>
            </a:r>
          </a:p>
          <a:p>
            <a:r>
              <a:rPr lang="en-GB" altLang="ja-JP" dirty="0"/>
              <a:t>I</a:t>
            </a:r>
            <a:r>
              <a:rPr lang="en-GB" altLang="ja-JP" dirty="0" smtClean="0"/>
              <a:t>t </a:t>
            </a:r>
            <a:r>
              <a:rPr lang="en-GB" altLang="ja-JP" dirty="0"/>
              <a:t>is preferable that blind detection of CP overhead is not performed in NR-SSS detection </a:t>
            </a:r>
            <a:r>
              <a:rPr lang="en-GB" altLang="ja-JP" dirty="0" smtClean="0"/>
              <a:t>procedure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46087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The blind detection of CP overhead by using relative position between </a:t>
            </a:r>
            <a:r>
              <a:rPr lang="en-US" altLang="ja-JP" dirty="0" smtClean="0"/>
              <a:t>NR-PSS </a:t>
            </a:r>
            <a:r>
              <a:rPr lang="en-US" altLang="ja-JP" dirty="0"/>
              <a:t>and </a:t>
            </a:r>
            <a:r>
              <a:rPr lang="en-US" altLang="ja-JP" dirty="0" smtClean="0"/>
              <a:t>NR-SSS is not performed</a:t>
            </a:r>
          </a:p>
          <a:p>
            <a:pPr lvl="1"/>
            <a:r>
              <a:rPr lang="en-US" altLang="ja-JP" dirty="0" smtClean="0"/>
              <a:t>Following approaches are considered</a:t>
            </a:r>
          </a:p>
          <a:p>
            <a:pPr lvl="2"/>
            <a:r>
              <a:rPr lang="en-US" altLang="ja-JP" dirty="0" smtClean="0"/>
              <a:t>CP overhead applied to at least NR-SS and NR-PBCH is fixed in the specification (e.g., within parameter set)</a:t>
            </a:r>
          </a:p>
          <a:p>
            <a:pPr lvl="2"/>
            <a:r>
              <a:rPr lang="en-US" altLang="ja-JP" dirty="0" smtClean="0"/>
              <a:t>Interval between effective symbol timing of NR-PSS and that of NR-SSS is fixed in the specification irrespective actual CP overhead applied to NR-SS/PBCH and data</a:t>
            </a:r>
          </a:p>
          <a:p>
            <a:pPr lvl="2"/>
            <a:r>
              <a:rPr lang="en-US" altLang="ja-JP" dirty="0" smtClean="0"/>
              <a:t>Other approaches are not precluded</a:t>
            </a:r>
          </a:p>
        </p:txBody>
      </p:sp>
    </p:spTree>
    <p:extLst>
      <p:ext uri="{BB962C8B-B14F-4D97-AF65-F5344CB8AC3E}">
        <p14:creationId xmlns:p14="http://schemas.microsoft.com/office/powerpoint/2010/main" val="25663942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177</Words>
  <Application>Microsoft Office PowerPoint</Application>
  <PresentationFormat>画面に合わせる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CP overhead of NR-SS and NR-PBCH</vt:lpstr>
      <vt:lpstr>Background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CP overhead of NR-SS and NR-PBCH</dc:title>
  <dc:creator>5139473</dc:creator>
  <cp:lastModifiedBy>Hiroki Harada</cp:lastModifiedBy>
  <cp:revision>7</cp:revision>
  <dcterms:created xsi:type="dcterms:W3CDTF">2017-02-16T14:32:33Z</dcterms:created>
  <dcterms:modified xsi:type="dcterms:W3CDTF">2017-02-17T06:51:05Z</dcterms:modified>
</cp:coreProperties>
</file>