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81" r:id="rId4"/>
    <p:sldId id="27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761" autoAdjust="0"/>
  </p:normalViewPr>
  <p:slideViewPr>
    <p:cSldViewPr>
      <p:cViewPr>
        <p:scale>
          <a:sx n="90" d="100"/>
          <a:sy n="90" d="100"/>
        </p:scale>
        <p:origin x="-720" y="240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Puncturing Indication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ZTE, ZTE Microelectronics,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Sharp, Sony,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Oppo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DOCOMO, LGE, Nokia, ASB, Ericsson, Intel,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Sequans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Fujitsu,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Hi-Silicon, Panasonic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R1-1704062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3GPP TSG-RAN WG1 #88</a:t>
            </a:r>
          </a:p>
          <a:p>
            <a:r>
              <a:rPr lang="en-US" altLang="zh-CN" sz="2400" dirty="0" smtClean="0"/>
              <a:t>Athens, Greece, 13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2017</a:t>
            </a:r>
          </a:p>
          <a:p>
            <a:r>
              <a:rPr lang="en-US" altLang="zh-CN" sz="2400" dirty="0" smtClean="0"/>
              <a:t>Agenda item 8.1.3.4.1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Performance improved significantly if puncturing information available at first transmission </a:t>
            </a:r>
            <a:r>
              <a:rPr lang="en-US" sz="2400" dirty="0" smtClean="0"/>
              <a:t>(</a:t>
            </a:r>
            <a:r>
              <a:rPr lang="en-US" sz="2400" dirty="0" smtClean="0"/>
              <a:t>[1]-[5]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pic>
        <p:nvPicPr>
          <p:cNvPr id="6" name="图片 3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0"/>
            <a:ext cx="5332730" cy="4001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84624" y="2971800"/>
            <a:ext cx="2057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Case 1a/b: Without puncturing information</a:t>
            </a:r>
          </a:p>
          <a:p>
            <a:endParaRPr lang="sv-SE" dirty="0" smtClean="0"/>
          </a:p>
          <a:p>
            <a:r>
              <a:rPr lang="sv-SE" dirty="0" smtClean="0"/>
              <a:t>Case 2a/b: With puncturing information in first transmission</a:t>
            </a:r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066801"/>
            <a:ext cx="8229600" cy="3048000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en-US" sz="1600" dirty="0" smtClean="0"/>
              <a:t>Indication can be dynamically signaled to a UE, whose assigned downlink resources have  partially been preempted by another downlink transmission, </a:t>
            </a:r>
            <a:r>
              <a:rPr lang="en-US" sz="1600" dirty="0" smtClean="0"/>
              <a:t>to increase the likelihood of successful demodulation and decoding  of </a:t>
            </a:r>
            <a:r>
              <a:rPr lang="en-US" sz="1600" dirty="0" smtClean="0"/>
              <a:t>the TB(s) transmitted within the </a:t>
            </a:r>
            <a:r>
              <a:rPr lang="en-US" sz="1600" dirty="0" smtClean="0"/>
              <a:t>above </a:t>
            </a:r>
            <a:r>
              <a:rPr lang="en-US" sz="1600" dirty="0" smtClean="0"/>
              <a:t>mentioned assigned resource</a:t>
            </a:r>
          </a:p>
          <a:p>
            <a:r>
              <a:rPr lang="en-US" sz="1600" dirty="0" smtClean="0"/>
              <a:t>The indication may be used </a:t>
            </a:r>
            <a:r>
              <a:rPr lang="en-US" sz="1600" dirty="0" smtClean="0"/>
              <a:t>to increase the likelihood of successful demodulation and decoding </a:t>
            </a:r>
            <a:r>
              <a:rPr lang="en-US" sz="1600" dirty="0" smtClean="0"/>
              <a:t>of the transport block based on the pre-empted transmission and/or subsequent (re)-transmissions of the same TB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References:</a:t>
            </a:r>
            <a:endParaRPr lang="en-US" sz="40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[1] ZTE, R1-166408 “</a:t>
            </a:r>
            <a:r>
              <a:rPr lang="en-US" sz="2400" dirty="0" smtClean="0"/>
              <a:t>M</a:t>
            </a:r>
            <a:r>
              <a:rPr lang="en-US" sz="2400" dirty="0" smtClean="0"/>
              <a:t>ultiplexing of eMBB and URLLC”</a:t>
            </a:r>
          </a:p>
          <a:p>
            <a:pPr>
              <a:buNone/>
            </a:pPr>
            <a:r>
              <a:rPr lang="en-US" sz="2400" dirty="0" smtClean="0"/>
              <a:t>[2] </a:t>
            </a:r>
            <a:r>
              <a:rPr lang="en-US" sz="2400" dirty="0" err="1" smtClean="0"/>
              <a:t>Convida</a:t>
            </a:r>
            <a:r>
              <a:rPr lang="en-US" sz="2400" dirty="0" smtClean="0"/>
              <a:t> </a:t>
            </a:r>
            <a:r>
              <a:rPr lang="en-US" sz="2400" dirty="0" smtClean="0"/>
              <a:t>Wireless </a:t>
            </a:r>
            <a:r>
              <a:rPr lang="en-US" sz="2400" dirty="0" smtClean="0"/>
              <a:t>R1-1701139 “Discussion </a:t>
            </a:r>
            <a:r>
              <a:rPr lang="en-US" sz="2400" dirty="0" smtClean="0"/>
              <a:t>on eMBB and URLLC Mixing” </a:t>
            </a:r>
          </a:p>
          <a:p>
            <a:pPr>
              <a:buNone/>
            </a:pPr>
            <a:r>
              <a:rPr lang="en-US" sz="2400" dirty="0" smtClean="0"/>
              <a:t>[3] Qualcomm, </a:t>
            </a:r>
            <a:r>
              <a:rPr lang="en-US" sz="2400" dirty="0" smtClean="0"/>
              <a:t>R1-1702639 DL </a:t>
            </a:r>
            <a:r>
              <a:rPr lang="en-US" sz="2400" dirty="0" err="1" smtClean="0"/>
              <a:t>URLLCeMBB</a:t>
            </a:r>
            <a:r>
              <a:rPr lang="en-US" sz="2400" dirty="0" smtClean="0"/>
              <a:t> dynamic multiplexing and indication design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[4] </a:t>
            </a:r>
            <a:r>
              <a:rPr lang="en-US" sz="2400" dirty="0" err="1" smtClean="0"/>
              <a:t>Huawei</a:t>
            </a:r>
            <a:r>
              <a:rPr lang="en-US" sz="2400" dirty="0" smtClean="0"/>
              <a:t>, R1-1701663 “On DL multiplexing of URLLC and eMBB transmissions”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[5] Sharp, </a:t>
            </a:r>
            <a:r>
              <a:rPr lang="en-US" sz="2400" dirty="0" smtClean="0"/>
              <a:t>R1-17</a:t>
            </a:r>
            <a:r>
              <a:rPr lang="en-GB" sz="2400" dirty="0" smtClean="0"/>
              <a:t>03243</a:t>
            </a:r>
            <a:r>
              <a:rPr lang="en-GB" sz="2400" dirty="0" smtClean="0"/>
              <a:t>, </a:t>
            </a:r>
            <a:r>
              <a:rPr lang="en-US" sz="2400" dirty="0" smtClean="0"/>
              <a:t>Update on Outer Codes for URLLC multiplexing with </a:t>
            </a:r>
            <a:r>
              <a:rPr lang="en-US" sz="2400" dirty="0" smtClean="0"/>
              <a:t>eMBB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9923</TotalTime>
  <Words>239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Puncturing Indication</vt:lpstr>
      <vt:lpstr>Background</vt:lpstr>
      <vt:lpstr>Proposal</vt:lpstr>
      <vt:lpstr>References: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Thorsten</cp:lastModifiedBy>
  <cp:revision>527</cp:revision>
  <dcterms:created xsi:type="dcterms:W3CDTF">2006-08-16T00:00:00Z</dcterms:created>
  <dcterms:modified xsi:type="dcterms:W3CDTF">2017-02-17T09:38:45Z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