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1" r:id="rId4"/>
    <p:sldId id="285" r:id="rId5"/>
    <p:sldId id="294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32" autoAdjust="0"/>
    <p:restoredTop sz="94660"/>
  </p:normalViewPr>
  <p:slideViewPr>
    <p:cSldViewPr>
      <p:cViewPr>
        <p:scale>
          <a:sx n="110" d="100"/>
          <a:sy n="110" d="100"/>
        </p:scale>
        <p:origin x="-750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2/17/2017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WF on Multiplexing of </a:t>
            </a:r>
            <a:r>
              <a:rPr lang="en-US" sz="3600" dirty="0" err="1" smtClean="0"/>
              <a:t>eMBB</a:t>
            </a:r>
            <a:r>
              <a:rPr lang="en-US" sz="3600" dirty="0" smtClean="0"/>
              <a:t> and URLLC in DL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Samsung</a:t>
            </a:r>
            <a:r>
              <a:rPr lang="en-US" dirty="0" smtClean="0"/>
              <a:t>, NTT </a:t>
            </a:r>
            <a:r>
              <a:rPr lang="en-US" dirty="0" err="1" smtClean="0"/>
              <a:t>Docomo</a:t>
            </a:r>
            <a:r>
              <a:rPr lang="en-US" dirty="0" smtClean="0"/>
              <a:t>, Ericsson, Intel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650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#88</a:t>
            </a:r>
            <a:endParaRPr kumimoji="1" lang="zh-CN" altLang="zh-CN" sz="2000" dirty="0" smtClean="0"/>
          </a:p>
          <a:p>
            <a:r>
              <a:rPr kumimoji="1" lang="en-US" altLang="ko-KR" sz="2000" dirty="0" smtClean="0"/>
              <a:t>Athens</a:t>
            </a:r>
            <a:r>
              <a:rPr kumimoji="1" lang="en-US" altLang="zh-CN" sz="2000" dirty="0" smtClean="0"/>
              <a:t>, Greece, 13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17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February2017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8.1.3.4.1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R1-1704055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RAN1#86 Agreements:</a:t>
            </a:r>
            <a:endParaRPr lang="en-US" altLang="ko-KR" sz="24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en-US" altLang="ko-KR" sz="2000" dirty="0" smtClean="0"/>
              <a:t>At </a:t>
            </a:r>
            <a:r>
              <a:rPr lang="en-US" altLang="ko-KR" sz="2000" dirty="0"/>
              <a:t>least the following potential options should be considered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At </a:t>
            </a:r>
            <a:r>
              <a:rPr lang="en-US" altLang="ko-KR" sz="1600" dirty="0"/>
              <a:t>least for shorter transmission UL, semi-static 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FDM </a:t>
            </a:r>
            <a:r>
              <a:rPr lang="en-US" altLang="ko-KR" sz="1400" dirty="0"/>
              <a:t>and/or TDM manner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UL </a:t>
            </a:r>
            <a:r>
              <a:rPr lang="en-US" altLang="ko-KR" sz="1200" dirty="0"/>
              <a:t>grant-free transmission for URLLC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Dynamic </a:t>
            </a:r>
            <a:r>
              <a:rPr lang="en-US" altLang="ko-KR" sz="1600" dirty="0"/>
              <a:t>resource sharing between URLLC and </a:t>
            </a:r>
            <a:r>
              <a:rPr lang="en-US" altLang="ko-KR" sz="1600" dirty="0" err="1"/>
              <a:t>eMBB</a:t>
            </a:r>
            <a:endParaRPr lang="en-US" altLang="ko-KR" sz="1600" dirty="0"/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For </a:t>
            </a:r>
            <a:r>
              <a:rPr lang="en-US" altLang="ko-KR" sz="1400" dirty="0"/>
              <a:t>DL, mechanisms to schedule a transmission where the resources of it can overlap with resources of ongoing/scheduled longer transmission at least from network perspective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FFS</a:t>
            </a:r>
            <a:r>
              <a:rPr lang="en-US" altLang="ko-KR" sz="1200" dirty="0"/>
              <a:t>: A similar or same mechanism applicability to UL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Preemption </a:t>
            </a:r>
            <a:r>
              <a:rPr lang="en-US" altLang="ko-KR" sz="1200" dirty="0"/>
              <a:t>or superposition</a:t>
            </a:r>
          </a:p>
          <a:p>
            <a:pPr lvl="4">
              <a:lnSpc>
                <a:spcPct val="130000"/>
              </a:lnSpc>
            </a:pPr>
            <a:r>
              <a:rPr lang="en-US" altLang="ko-KR" sz="1200" dirty="0" smtClean="0"/>
              <a:t>Other </a:t>
            </a:r>
            <a:r>
              <a:rPr lang="en-US" altLang="ko-KR" sz="1200" dirty="0"/>
              <a:t>schemes are not precluded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Scheduling </a:t>
            </a:r>
            <a:r>
              <a:rPr lang="en-US" altLang="ko-KR" sz="1400" dirty="0"/>
              <a:t>based approaches (e.g., by adapting transmission duration or by using different </a:t>
            </a:r>
            <a:r>
              <a:rPr lang="en-US" altLang="ko-KR" sz="1400" dirty="0" err="1"/>
              <a:t>subbands</a:t>
            </a:r>
            <a:r>
              <a:rPr lang="en-US" altLang="ko-KR" sz="1400" dirty="0"/>
              <a:t>) to allow multiplexing of different durations of transmission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UL </a:t>
            </a:r>
            <a:r>
              <a:rPr lang="en-US" altLang="ko-KR" sz="1400" dirty="0"/>
              <a:t>grant-free transmission for URLLC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Other </a:t>
            </a:r>
            <a:r>
              <a:rPr lang="en-US" altLang="ko-KR" sz="1400" dirty="0"/>
              <a:t>schemes are not precluded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Other </a:t>
            </a:r>
            <a:r>
              <a:rPr lang="en-US" altLang="ko-KR" sz="1600" dirty="0"/>
              <a:t>mechanisms are not </a:t>
            </a:r>
            <a:r>
              <a:rPr lang="en-US" altLang="ko-KR" sz="1600" dirty="0" smtClean="0"/>
              <a:t>precluded</a:t>
            </a:r>
            <a:endParaRPr lang="en-US" altLang="ko-KR" sz="1600" dirty="0"/>
          </a:p>
        </p:txBody>
      </p:sp>
    </p:spTree>
    <p:extLst>
      <p:ext uri="{BB962C8B-B14F-4D97-AF65-F5344CB8AC3E}">
        <p14:creationId xmlns:p14="http://schemas.microsoft.com/office/powerpoint/2010/main" val="169369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en-US" altLang="ko-KR" sz="2400" dirty="0" smtClean="0"/>
          </a:p>
          <a:p>
            <a:pPr>
              <a:lnSpc>
                <a:spcPct val="130000"/>
              </a:lnSpc>
            </a:pPr>
            <a:r>
              <a:rPr lang="en-US" altLang="ko-KR" sz="2400" dirty="0" smtClean="0"/>
              <a:t>RAN1#86bis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From </a:t>
            </a:r>
            <a:r>
              <a:rPr lang="en-US" altLang="ko-KR" sz="1800" dirty="0"/>
              <a:t>network perspective, multiplexing of transmissions with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 is supported by  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the same sub-carrier spacing with the same CP overhead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different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Using </a:t>
            </a:r>
            <a:r>
              <a:rPr lang="en-US" altLang="ko-KR" sz="1600" dirty="0"/>
              <a:t>different sub-carrier spacing </a:t>
            </a:r>
          </a:p>
          <a:p>
            <a:pPr lvl="3">
              <a:lnSpc>
                <a:spcPct val="130000"/>
              </a:lnSpc>
            </a:pPr>
            <a:r>
              <a:rPr lang="en-US" altLang="ko-KR" sz="1400" dirty="0" smtClean="0"/>
              <a:t>FFS</a:t>
            </a:r>
            <a:r>
              <a:rPr lang="en-US" altLang="ko-KR" sz="1400" dirty="0"/>
              <a:t>: CP overhead</a:t>
            </a:r>
          </a:p>
          <a:p>
            <a:pPr lvl="2">
              <a:lnSpc>
                <a:spcPct val="130000"/>
              </a:lnSpc>
            </a:pPr>
            <a:r>
              <a:rPr lang="en-US" altLang="ko-KR" sz="1600" dirty="0" smtClean="0"/>
              <a:t>NR </a:t>
            </a:r>
            <a:r>
              <a:rPr lang="en-US" altLang="ko-KR" sz="1600" dirty="0"/>
              <a:t>supports both approaches by specification</a:t>
            </a:r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NR </a:t>
            </a:r>
            <a:r>
              <a:rPr lang="en-US" altLang="ko-KR" sz="1800" dirty="0"/>
              <a:t>should support dynamic resource sharing between different latency and/or reliability requirements for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/URLLC in DL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142515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ko-KR" sz="2400" dirty="0" smtClean="0"/>
              <a:t>RAN1#87 Agreements:</a:t>
            </a:r>
            <a:endParaRPr lang="en-US" altLang="ko-KR" sz="2400" dirty="0"/>
          </a:p>
          <a:p>
            <a:pPr lvl="1">
              <a:lnSpc>
                <a:spcPct val="130000"/>
              </a:lnSpc>
            </a:pPr>
            <a:r>
              <a:rPr lang="en-US" altLang="ko-KR" sz="1800" dirty="0" smtClean="0"/>
              <a:t>For </a:t>
            </a:r>
            <a:r>
              <a:rPr lang="en-US" altLang="ko-KR" sz="1800" dirty="0"/>
              <a:t>DL, dynamic resource sharing between URLLC and </a:t>
            </a:r>
            <a:r>
              <a:rPr lang="en-US" altLang="ko-KR" sz="1800" dirty="0" err="1"/>
              <a:t>eMBB</a:t>
            </a:r>
            <a:r>
              <a:rPr lang="en-US" altLang="ko-KR" sz="1800" dirty="0"/>
              <a:t> is supported by transmitting URLLC scheduled traffic</a:t>
            </a:r>
          </a:p>
          <a:p>
            <a:pPr lvl="2">
              <a:lnSpc>
                <a:spcPct val="130000"/>
              </a:lnSpc>
            </a:pPr>
            <a:r>
              <a:rPr lang="en-US" altLang="ko-KR" sz="1400" dirty="0" smtClean="0"/>
              <a:t>URLLC </a:t>
            </a:r>
            <a:r>
              <a:rPr lang="en-US" altLang="ko-KR" sz="1400" dirty="0"/>
              <a:t>transmission may occur in resources scheduled for ongoing </a:t>
            </a:r>
            <a:r>
              <a:rPr lang="en-US" altLang="ko-KR" sz="1400" dirty="0" err="1"/>
              <a:t>eMBB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traffic</a:t>
            </a:r>
          </a:p>
          <a:p>
            <a:pPr lvl="2">
              <a:lnSpc>
                <a:spcPct val="130000"/>
              </a:lnSpc>
            </a:pPr>
            <a:endParaRPr lang="en-US" altLang="ko-KR" sz="1400" dirty="0"/>
          </a:p>
          <a:p>
            <a:r>
              <a:rPr lang="en-US" altLang="ko-KR" sz="2000" dirty="0"/>
              <a:t>RAN1-NR#1 Agreements:</a:t>
            </a:r>
            <a:endParaRPr lang="ko-KR" altLang="ko-KR" sz="2000" dirty="0"/>
          </a:p>
          <a:p>
            <a:pPr lvl="1"/>
            <a:r>
              <a:rPr lang="en-US" altLang="ko-KR" sz="1600" dirty="0"/>
              <a:t>F</a:t>
            </a:r>
            <a:r>
              <a:rPr lang="en-GB" altLang="ko-KR" sz="1600" dirty="0"/>
              <a:t>or DL, support indication of time and/or frequency region of impacted </a:t>
            </a:r>
            <a:r>
              <a:rPr lang="en-GB" altLang="ko-KR" sz="1600" dirty="0" err="1"/>
              <a:t>eMBB</a:t>
            </a:r>
            <a:r>
              <a:rPr lang="en-GB" altLang="ko-KR" sz="1600" dirty="0"/>
              <a:t> resources to respective </a:t>
            </a:r>
            <a:r>
              <a:rPr lang="en-GB" altLang="ko-KR" sz="1600" dirty="0" err="1"/>
              <a:t>eMBB</a:t>
            </a:r>
            <a:r>
              <a:rPr lang="en-GB" altLang="ko-KR" sz="1600" dirty="0"/>
              <a:t> UE(s)</a:t>
            </a:r>
            <a:endParaRPr lang="ko-KR" altLang="ko-KR" sz="1600" dirty="0"/>
          </a:p>
          <a:p>
            <a:pPr lvl="2"/>
            <a:r>
              <a:rPr lang="en-GB" altLang="ko-KR" sz="1400" dirty="0"/>
              <a:t>FFS: </a:t>
            </a:r>
            <a:r>
              <a:rPr lang="en-US" altLang="ko-KR" sz="1400" dirty="0"/>
              <a:t>Details of the granularity for impacted region used in the indication </a:t>
            </a:r>
            <a:endParaRPr lang="ko-KR" altLang="ko-KR" sz="1400" dirty="0"/>
          </a:p>
          <a:p>
            <a:pPr lvl="3"/>
            <a:r>
              <a:rPr lang="en-GB" altLang="ko-KR" sz="1200" dirty="0"/>
              <a:t>e.g., PRB (group)/symbol (group)/mini-slot (group)/CB (group)/TB/Slot</a:t>
            </a:r>
            <a:endParaRPr lang="ko-KR" altLang="ko-KR" sz="1200" dirty="0"/>
          </a:p>
          <a:p>
            <a:pPr lvl="2"/>
            <a:r>
              <a:rPr lang="en-GB" altLang="ko-KR" sz="1400" dirty="0"/>
              <a:t>The indication is transmitted at one of the following (will be down selected later)</a:t>
            </a:r>
            <a:endParaRPr lang="ko-KR" altLang="ko-KR" sz="1400" dirty="0"/>
          </a:p>
          <a:p>
            <a:pPr lvl="3"/>
            <a:r>
              <a:rPr lang="en-GB" altLang="ko-KR" sz="1200" dirty="0"/>
              <a:t>during current </a:t>
            </a:r>
            <a:r>
              <a:rPr lang="en-GB" altLang="ko-KR" sz="1200" dirty="0" err="1"/>
              <a:t>eMBB</a:t>
            </a:r>
            <a:r>
              <a:rPr lang="en-GB" altLang="ko-KR" sz="1200" dirty="0"/>
              <a:t> TTI</a:t>
            </a:r>
            <a:endParaRPr lang="ko-KR" altLang="ko-KR" sz="1200" dirty="0"/>
          </a:p>
          <a:p>
            <a:pPr lvl="3"/>
            <a:r>
              <a:rPr lang="en-GB" altLang="ko-KR" sz="1200" dirty="0"/>
              <a:t>after current </a:t>
            </a:r>
            <a:r>
              <a:rPr lang="en-GB" altLang="ko-KR" sz="1200" dirty="0" err="1"/>
              <a:t>eMBB</a:t>
            </a:r>
            <a:r>
              <a:rPr lang="en-GB" altLang="ko-KR" sz="1200" dirty="0"/>
              <a:t> TTI</a:t>
            </a:r>
            <a:endParaRPr lang="ko-KR" altLang="ko-KR" sz="1200" dirty="0"/>
          </a:p>
          <a:p>
            <a:pPr lvl="3"/>
            <a:r>
              <a:rPr lang="en-GB" altLang="ko-KR" sz="1200" dirty="0"/>
              <a:t>during and after current </a:t>
            </a:r>
            <a:r>
              <a:rPr lang="en-GB" altLang="ko-KR" sz="1200" dirty="0" err="1"/>
              <a:t>eMBB</a:t>
            </a:r>
            <a:r>
              <a:rPr lang="en-GB" altLang="ko-KR" sz="1200" dirty="0"/>
              <a:t> TTI</a:t>
            </a:r>
            <a:endParaRPr lang="ko-KR" altLang="ko-KR" sz="1200" dirty="0"/>
          </a:p>
          <a:p>
            <a:pPr lvl="2"/>
            <a:r>
              <a:rPr lang="en-GB" altLang="ko-KR" sz="1400" dirty="0"/>
              <a:t>The indication is one of the following (will be down selected later)</a:t>
            </a:r>
            <a:endParaRPr lang="ko-KR" altLang="ko-KR" sz="1400" dirty="0"/>
          </a:p>
          <a:p>
            <a:pPr lvl="3"/>
            <a:r>
              <a:rPr lang="en-GB" altLang="ko-KR" sz="1200" dirty="0"/>
              <a:t>explicit</a:t>
            </a:r>
            <a:endParaRPr lang="ko-KR" altLang="ko-KR" sz="1200" dirty="0"/>
          </a:p>
          <a:p>
            <a:pPr lvl="3"/>
            <a:r>
              <a:rPr lang="en-GB" altLang="ko-KR" sz="1200" dirty="0"/>
              <a:t>implicit</a:t>
            </a:r>
            <a:endParaRPr lang="ko-KR" altLang="ko-KR" sz="1200" dirty="0"/>
          </a:p>
          <a:p>
            <a:pPr lvl="3"/>
            <a:r>
              <a:rPr lang="en-GB" altLang="ko-KR" sz="1200" dirty="0"/>
              <a:t>explicit and </a:t>
            </a:r>
            <a:r>
              <a:rPr lang="en-GB" altLang="ko-KR" sz="1200" dirty="0" smtClean="0"/>
              <a:t>implicit</a:t>
            </a:r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184111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ko-KR" dirty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181600"/>
          </a:xfrm>
        </p:spPr>
        <p:txBody>
          <a:bodyPr>
            <a:noAutofit/>
          </a:bodyPr>
          <a:lstStyle/>
          <a:p>
            <a:pPr lvl="0" latinLnBrk="1"/>
            <a:r>
              <a:rPr lang="en-US" altLang="ko-KR" sz="1800" dirty="0" smtClean="0"/>
              <a:t>NR </a:t>
            </a:r>
            <a:r>
              <a:rPr lang="en-US" altLang="ko-KR" sz="1800" dirty="0"/>
              <a:t>supports indication of impacted </a:t>
            </a:r>
            <a:r>
              <a:rPr lang="en-US" altLang="ko-KR" sz="1800" dirty="0" smtClean="0"/>
              <a:t>slot-level transmissions (e.g., </a:t>
            </a:r>
            <a:r>
              <a:rPr lang="en-US" altLang="ko-KR" sz="1800" dirty="0" err="1" smtClean="0"/>
              <a:t>eMBB</a:t>
            </a:r>
            <a:r>
              <a:rPr lang="en-US" altLang="ko-KR" sz="1800" smtClean="0"/>
              <a:t>) in DL, </a:t>
            </a:r>
            <a:r>
              <a:rPr lang="en-US" altLang="ko-KR" sz="1800" dirty="0"/>
              <a:t>due to </a:t>
            </a:r>
            <a:r>
              <a:rPr lang="en-US" altLang="ko-KR" sz="1800" dirty="0" smtClean="0"/>
              <a:t>mini-slot level transmission (</a:t>
            </a:r>
            <a:r>
              <a:rPr lang="en-US" altLang="ko-KR" sz="1800" dirty="0"/>
              <a:t>e.g., </a:t>
            </a:r>
            <a:r>
              <a:rPr lang="en-US" altLang="ko-KR" sz="1800" dirty="0" smtClean="0"/>
              <a:t>URLLC) in resources used for the slot transmission, during </a:t>
            </a:r>
            <a:r>
              <a:rPr lang="en-US" altLang="ko-KR" sz="1800" dirty="0"/>
              <a:t>and/or after </a:t>
            </a:r>
            <a:r>
              <a:rPr lang="en-US" altLang="ko-KR" sz="1800" dirty="0" smtClean="0"/>
              <a:t>corresponding slot-level transmission.</a:t>
            </a:r>
            <a:endParaRPr lang="ko-KR" altLang="ko-KR" sz="1400" dirty="0"/>
          </a:p>
          <a:p>
            <a:pPr lvl="1" latinLnBrk="1"/>
            <a:r>
              <a:rPr lang="en-US" altLang="ko-KR" sz="1800" dirty="0" smtClean="0"/>
              <a:t>Network </a:t>
            </a:r>
            <a:r>
              <a:rPr lang="en-US" altLang="ko-KR" sz="1800" dirty="0"/>
              <a:t>can decide one of </a:t>
            </a:r>
            <a:r>
              <a:rPr lang="en-US" altLang="ko-KR" sz="1800" dirty="0" smtClean="0"/>
              <a:t>three following </a:t>
            </a:r>
            <a:r>
              <a:rPr lang="en-US" altLang="ko-KR" sz="1800" dirty="0"/>
              <a:t>options:</a:t>
            </a:r>
            <a:endParaRPr lang="ko-KR" altLang="ko-KR" sz="1400" dirty="0"/>
          </a:p>
          <a:p>
            <a:pPr lvl="2" latinLnBrk="1"/>
            <a:r>
              <a:rPr lang="en-US" altLang="ko-KR" sz="1400" dirty="0"/>
              <a:t>Indications of the impacted slot-level </a:t>
            </a:r>
            <a:r>
              <a:rPr lang="en-US" altLang="ko-KR" sz="1400" dirty="0" smtClean="0"/>
              <a:t>transmission both </a:t>
            </a:r>
            <a:r>
              <a:rPr lang="en-US" altLang="ko-KR" sz="1400" dirty="0"/>
              <a:t>during and after corresponding slot-level </a:t>
            </a:r>
            <a:r>
              <a:rPr lang="en-US" altLang="ko-KR" sz="1400" dirty="0" smtClean="0"/>
              <a:t>transmission</a:t>
            </a:r>
            <a:endParaRPr lang="ko-KR" altLang="ko-KR" sz="1200" dirty="0"/>
          </a:p>
          <a:p>
            <a:pPr lvl="2" latinLnBrk="1"/>
            <a:r>
              <a:rPr lang="en-US" altLang="ko-KR" sz="1400" dirty="0"/>
              <a:t>Indication of the impacted slot-level transmission only after </a:t>
            </a:r>
            <a:r>
              <a:rPr lang="en-US" altLang="ko-KR" sz="1400" dirty="0" smtClean="0"/>
              <a:t>corresponding slot-level transmission</a:t>
            </a:r>
          </a:p>
          <a:p>
            <a:pPr lvl="2" latinLnBrk="1"/>
            <a:r>
              <a:rPr lang="en-US" altLang="ko-KR" sz="1400" dirty="0"/>
              <a:t>Indication of the impacted slot-level transmission only </a:t>
            </a:r>
            <a:r>
              <a:rPr lang="en-US" altLang="ko-KR" sz="1400" dirty="0" smtClean="0"/>
              <a:t>during corresponding </a:t>
            </a:r>
            <a:r>
              <a:rPr lang="en-US" altLang="ko-KR" sz="1400" dirty="0"/>
              <a:t>slot-level </a:t>
            </a:r>
            <a:r>
              <a:rPr lang="en-US" altLang="ko-KR" sz="1400" dirty="0" smtClean="0"/>
              <a:t>transmission</a:t>
            </a:r>
            <a:endParaRPr lang="ko-KR" altLang="ko-KR" sz="1400" dirty="0"/>
          </a:p>
          <a:p>
            <a:pPr lvl="1" latinLnBrk="1"/>
            <a:r>
              <a:rPr lang="en-US" altLang="ko-KR" sz="1600" dirty="0"/>
              <a:t>FFS: Indication </a:t>
            </a:r>
            <a:r>
              <a:rPr lang="en-US" altLang="ko-KR" sz="1600" dirty="0" smtClean="0"/>
              <a:t>of impacted </a:t>
            </a:r>
            <a:r>
              <a:rPr lang="en-US" altLang="ko-KR" sz="1600" dirty="0"/>
              <a:t>slot-level transmissions after corresponding slot-level </a:t>
            </a:r>
            <a:r>
              <a:rPr lang="en-US" altLang="ko-KR" sz="1600" dirty="0" smtClean="0"/>
              <a:t>transmission can </a:t>
            </a:r>
            <a:r>
              <a:rPr lang="en-US" altLang="ko-KR" sz="1600" dirty="0"/>
              <a:t>be one of the following:</a:t>
            </a:r>
            <a:endParaRPr lang="ko-KR" altLang="ko-KR" sz="1200" dirty="0"/>
          </a:p>
          <a:p>
            <a:pPr lvl="2" latinLnBrk="1"/>
            <a:r>
              <a:rPr lang="en-US" altLang="ko-KR" sz="1400" dirty="0" err="1" smtClean="0"/>
              <a:t>n+k</a:t>
            </a:r>
            <a:r>
              <a:rPr lang="en-US" altLang="ko-KR" sz="1400" dirty="0" smtClean="0"/>
              <a:t> slot-level </a:t>
            </a:r>
            <a:r>
              <a:rPr lang="en-US" altLang="ko-KR" sz="1400" dirty="0"/>
              <a:t>transmission(e.g</a:t>
            </a:r>
            <a:r>
              <a:rPr lang="en-US" altLang="ko-KR" sz="1400" dirty="0" smtClean="0"/>
              <a:t>., k=1) where n </a:t>
            </a:r>
            <a:r>
              <a:rPr lang="en-US" altLang="ko-KR" sz="1400" dirty="0"/>
              <a:t>is the corresponding </a:t>
            </a:r>
            <a:r>
              <a:rPr lang="en-US" altLang="ko-KR" sz="1400" dirty="0" smtClean="0"/>
              <a:t>slot</a:t>
            </a:r>
            <a:r>
              <a:rPr lang="en-US" altLang="ko-KR" sz="1400" dirty="0"/>
              <a:t>-level</a:t>
            </a:r>
            <a:r>
              <a:rPr lang="en-US" altLang="ko-KR" sz="1400" dirty="0" smtClean="0"/>
              <a:t> transmission</a:t>
            </a:r>
            <a:endParaRPr lang="ko-KR" altLang="ko-KR" sz="1400" dirty="0"/>
          </a:p>
        </p:txBody>
      </p:sp>
    </p:spTree>
    <p:extLst>
      <p:ext uri="{BB962C8B-B14F-4D97-AF65-F5344CB8AC3E}">
        <p14:creationId xmlns:p14="http://schemas.microsoft.com/office/powerpoint/2010/main" val="383501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13229</TotalTime>
  <Words>489</Words>
  <Application>Microsoft Office PowerPoint</Application>
  <PresentationFormat>화면 슬라이드 쇼(4:3)</PresentationFormat>
  <Paragraphs>57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Multiplexing of eMBB and URLLC in DL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Yeohun</cp:lastModifiedBy>
  <cp:revision>292</cp:revision>
  <dcterms:created xsi:type="dcterms:W3CDTF">2016-05-23T04:09:27Z</dcterms:created>
  <dcterms:modified xsi:type="dcterms:W3CDTF">2017-02-16T16:40:54Z</dcterms:modified>
</cp:coreProperties>
</file>