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22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29CBF-7578-4D0C-B983-DF5CDDADABDB}" type="datetimeFigureOut">
              <a:rPr lang="en-US" smtClean="0"/>
              <a:pPr/>
              <a:t>2/16/2017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69ECD-E452-4A4B-8CE6-7862BCC3BB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RA UL waveform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CATT, </a:t>
            </a:r>
            <a:r>
              <a:rPr lang="en-US" dirty="0" smtClean="0"/>
              <a:t>OPPO</a:t>
            </a:r>
            <a:endParaRPr lang="en-US" dirty="0"/>
          </a:p>
        </p:txBody>
      </p:sp>
      <p:sp>
        <p:nvSpPr>
          <p:cNvPr id="4" name="テキスト ボックス 4"/>
          <p:cNvSpPr txBox="1"/>
          <p:nvPr/>
        </p:nvSpPr>
        <p:spPr>
          <a:xfrm>
            <a:off x="7702371" y="116724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R1-1704020</a:t>
            </a:r>
            <a:endParaRPr kumimoji="1" lang="ja-JP" altLang="en-US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4020" y="81099"/>
            <a:ext cx="41666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88   </a:t>
            </a:r>
          </a:p>
          <a:p>
            <a:r>
              <a:rPr lang="en-US" altLang="ja-JP" dirty="0" smtClean="0"/>
              <a:t>Athens, Greece 13th </a:t>
            </a:r>
            <a:r>
              <a:rPr lang="en-US" altLang="ja-JP" dirty="0"/>
              <a:t>– </a:t>
            </a:r>
            <a:r>
              <a:rPr lang="en-US" altLang="ja-JP" dirty="0" smtClean="0"/>
              <a:t>17th February 2017</a:t>
            </a:r>
          </a:p>
          <a:p>
            <a:r>
              <a:rPr lang="en-US" altLang="ja-JP" dirty="0" smtClean="0"/>
              <a:t>Agenda: 8.1.1.4.2</a:t>
            </a:r>
            <a:endParaRPr lang="en-US" altLang="ja-JP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/>
              <a:t>RAN1 #86bis agreement</a:t>
            </a:r>
          </a:p>
          <a:p>
            <a:pPr lvl="0"/>
            <a:r>
              <a:rPr lang="en-US" sz="2000" dirty="0" smtClean="0"/>
              <a:t>NR Support DFT-S-OFDM based waveform complementary to CP-OFDM waveform, at least for eMBB uplink for up to 40GHz</a:t>
            </a:r>
          </a:p>
          <a:p>
            <a:pPr lvl="1"/>
            <a:r>
              <a:rPr lang="en-US" sz="1800" dirty="0" smtClean="0"/>
              <a:t>FFS additional low PAPR techniques </a:t>
            </a:r>
          </a:p>
          <a:p>
            <a:pPr lvl="1"/>
            <a:r>
              <a:rPr lang="en-US" sz="1800" dirty="0" smtClean="0"/>
              <a:t>CP-OFDM waveform can be used for a single-stream and multi-stream (i.e. MIMO) transmissions, while DFT-S-OFDM based waveform is limited to a single stream transmissions (targeting for link budget limited cases)</a:t>
            </a:r>
          </a:p>
          <a:p>
            <a:pPr lvl="1"/>
            <a:r>
              <a:rPr lang="en-US" sz="1800" dirty="0" smtClean="0"/>
              <a:t>Network can decide and communicate to the UE which one of CP-OFDM and DFT-S-OFDM based waveforms to use</a:t>
            </a:r>
          </a:p>
          <a:p>
            <a:pPr lvl="2"/>
            <a:r>
              <a:rPr lang="en-US" sz="1600" dirty="0" smtClean="0"/>
              <a:t>Note: both CP-OFDM and DFT-S-OFDM based waveforms are mandatory for UEs</a:t>
            </a:r>
          </a:p>
          <a:p>
            <a:pPr lvl="0"/>
            <a:r>
              <a:rPr lang="en-US" sz="2000" dirty="0" smtClean="0"/>
              <a:t>RAN1 should target for a common framework in designing CP-OFDM and DFT-S-OFDM based waveforms (without compromising CP-OFDM performance/complexity), e.g., control channels, RS, etc.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/>
              <a:t>For PUSCH (re)transmissions corresponding to a RAR grant, study </a:t>
            </a:r>
            <a:r>
              <a:rPr lang="en-US" sz="2800" dirty="0" smtClean="0"/>
              <a:t>following </a:t>
            </a:r>
            <a:r>
              <a:rPr lang="en-US" sz="2800" dirty="0" smtClean="0"/>
              <a:t>alternatives</a:t>
            </a:r>
          </a:p>
          <a:p>
            <a:pPr lvl="1"/>
            <a:r>
              <a:rPr lang="en-US" sz="2400" dirty="0" smtClean="0"/>
              <a:t>Alt.1: The UL waveform(s) is fixed in the specifications</a:t>
            </a:r>
          </a:p>
          <a:p>
            <a:pPr lvl="2"/>
            <a:r>
              <a:rPr lang="en-US" sz="2000" dirty="0" smtClean="0"/>
              <a:t>Note that UL waveform is either DFT-S-OFDM or CP-OFDM</a:t>
            </a:r>
          </a:p>
          <a:p>
            <a:pPr lvl="1"/>
            <a:r>
              <a:rPr lang="en-US" sz="2400" dirty="0" smtClean="0"/>
              <a:t>Alt.2: The NW informs a UE whether to use DFT-S-OFDM or CP-OFDM</a:t>
            </a:r>
          </a:p>
          <a:p>
            <a:pPr lvl="2"/>
            <a:r>
              <a:rPr lang="en-US" sz="2000" dirty="0" smtClean="0"/>
              <a:t>FFS signaling method</a:t>
            </a:r>
          </a:p>
          <a:p>
            <a:pPr lvl="1"/>
            <a:r>
              <a:rPr lang="en-US" sz="2400" dirty="0" smtClean="0"/>
              <a:t>Other alternatives are not precluded</a:t>
            </a:r>
          </a:p>
          <a:p>
            <a:pPr>
              <a:buNone/>
            </a:pPr>
            <a:endParaRPr lang="en-US" sz="2400" dirty="0" smtClean="0"/>
          </a:p>
          <a:p>
            <a:endParaRPr lang="zh-CN" alt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</TotalTime>
  <Words>206</Words>
  <Application>Microsoft Office PowerPoint</Application>
  <PresentationFormat>On-screen Show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WF on RA UL waveform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Beam Determination</dc:title>
  <dc:creator>Tony Ekpenyong</dc:creator>
  <cp:lastModifiedBy>Tony Ekpenyong</cp:lastModifiedBy>
  <cp:revision>28</cp:revision>
  <dcterms:created xsi:type="dcterms:W3CDTF">2016-11-16T17:32:32Z</dcterms:created>
  <dcterms:modified xsi:type="dcterms:W3CDTF">2017-02-16T11:59:17Z</dcterms:modified>
</cp:coreProperties>
</file>