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5B3F4-837A-4025-9A39-C222058EDE9B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9FC9D-EFC6-4249-9F4A-F023D4EF0A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322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BF53AA-7BF7-48D7-8476-3B40DA344535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694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40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7380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8626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6587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747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516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6130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7067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4843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4046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45B8D-5859-4641-B7F8-9C9A5E0E2956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806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95536" y="1958975"/>
            <a:ext cx="8352928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latin typeface="Calibri" panose="020F0502020204030204" pitchFamily="34" charset="0"/>
                <a:ea typeface="굴림" pitchFamily="50" charset="-127"/>
              </a:rPr>
              <a:t>WF on frequency resource for </a:t>
            </a:r>
            <a:r>
              <a:rPr lang="en-US" altLang="ko-KR" sz="3600" dirty="0" err="1" smtClean="0">
                <a:latin typeface="Calibri" panose="020F0502020204030204" pitchFamily="34" charset="0"/>
                <a:ea typeface="굴림" pitchFamily="50" charset="-127"/>
              </a:rPr>
              <a:t>sPDCCH</a:t>
            </a:r>
            <a:endParaRPr lang="en-US" altLang="zh-CN" sz="36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187624" y="4267200"/>
            <a:ext cx="6912768" cy="1466056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Nokia, ASB, Ericsson, Samsung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NTT DOCOMO, Huawei</a:t>
            </a: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Qualcomm, Intel, ZTE, ZTE Microelectronics, KT</a:t>
            </a:r>
            <a:endParaRPr lang="en-US" altLang="zh-CN" sz="2800" dirty="0" smtClean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3GPP TSG RAN1 #88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Athens, Greece Feb.13-17,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Agenda Item: 7.2.5.2.2.2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GB" altLang="ko-KR" sz="1800" b="1" dirty="0" smtClean="0">
                <a:cs typeface="Times New Roman" pitchFamily="18" charset="0"/>
              </a:rPr>
              <a:t>R1-1704018</a:t>
            </a:r>
            <a:endParaRPr lang="ko-KR" altLang="en-US" sz="1800" dirty="0">
              <a:latin typeface="Arial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94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zh-CN" sz="4000" dirty="0" smtClean="0">
                <a:latin typeface="Calibri" panose="020F0502020204030204" pitchFamily="34" charset="0"/>
                <a:cs typeface="Times New Roman" pitchFamily="18" charset="0"/>
              </a:rPr>
              <a:t>Proposal</a:t>
            </a:r>
            <a:endParaRPr lang="ko-KR" altLang="en-US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458200" cy="5334000"/>
          </a:xfrm>
        </p:spPr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One or multiple PRB set(s) is configured by higher layer signaling for </a:t>
            </a:r>
            <a:r>
              <a:rPr lang="en-US" altLang="ko-KR" dirty="0" err="1" smtClean="0">
                <a:latin typeface="Calibri" panose="020F0502020204030204" pitchFamily="34" charset="0"/>
              </a:rPr>
              <a:t>sPDCCH</a:t>
            </a:r>
            <a:r>
              <a:rPr lang="en-US" altLang="ko-KR" dirty="0" smtClean="0">
                <a:latin typeface="Calibri" panose="020F0502020204030204" pitchFamily="34" charset="0"/>
              </a:rPr>
              <a:t> frequency resource of a UE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FFS on the number of PRB sets for a UE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FFS on the number of PRBs per set</a:t>
            </a:r>
          </a:p>
          <a:p>
            <a:pPr lvl="1"/>
            <a:endParaRPr lang="en-US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Note: It is agreed that whether </a:t>
            </a:r>
            <a:r>
              <a:rPr lang="en-US" altLang="ko-KR" dirty="0" err="1" smtClean="0">
                <a:latin typeface="Calibri" panose="020F0502020204030204" pitchFamily="34" charset="0"/>
              </a:rPr>
              <a:t>sPDCCH</a:t>
            </a:r>
            <a:r>
              <a:rPr lang="en-US" altLang="ko-KR" dirty="0" smtClean="0">
                <a:latin typeface="Calibri" panose="020F0502020204030204" pitchFamily="34" charset="0"/>
              </a:rPr>
              <a:t> frequency resource can be dynamically adjusted is dependent on the sDCI2 discussion.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86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2599</TotalTime>
  <Words>101</Words>
  <Application>Microsoft Office PowerPoint</Application>
  <PresentationFormat>화면 슬라이드 쇼(4:3)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frequency resource for sPDCCH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sPDCCH PRB sets</dc:title>
  <dc:creator>admin</dc:creator>
  <cp:lastModifiedBy>admin</cp:lastModifiedBy>
  <cp:revision>26</cp:revision>
  <dcterms:created xsi:type="dcterms:W3CDTF">2017-02-14T09:18:47Z</dcterms:created>
  <dcterms:modified xsi:type="dcterms:W3CDTF">2017-02-16T14:44:09Z</dcterms:modified>
</cp:coreProperties>
</file>