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0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8" d="100"/>
          <a:sy n="58" d="100"/>
        </p:scale>
        <p:origin x="581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8671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UL Frequency Selectivity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676400"/>
          </a:xfrm>
        </p:spPr>
        <p:txBody>
          <a:bodyPr>
            <a:normAutofit/>
          </a:bodyPr>
          <a:lstStyle/>
          <a:p>
            <a:r>
              <a:rPr lang="en-US" sz="2800" dirty="0"/>
              <a:t>Nokia, ASB, Samsung, CATT, …</a:t>
            </a: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385464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Meeting #88</a:t>
            </a:r>
            <a:endParaRPr kumimoji="1" lang="zh-CN" altLang="zh-CN" sz="2000" dirty="0"/>
          </a:p>
          <a:p>
            <a:r>
              <a:rPr lang="en-GB" sz="2000" dirty="0"/>
              <a:t>Athens, Greece 13</a:t>
            </a:r>
            <a:r>
              <a:rPr lang="en-GB" sz="2000" baseline="30000" dirty="0"/>
              <a:t>th</a:t>
            </a:r>
            <a:r>
              <a:rPr lang="en-GB" sz="2000" dirty="0"/>
              <a:t> - 17</a:t>
            </a:r>
            <a:r>
              <a:rPr lang="en-GB" sz="2000" baseline="30000" dirty="0"/>
              <a:t>th</a:t>
            </a:r>
            <a:r>
              <a:rPr lang="en-GB" sz="2000" dirty="0"/>
              <a:t> Feb 2017</a:t>
            </a:r>
          </a:p>
          <a:p>
            <a:r>
              <a:rPr kumimoji="1" lang="en-US" altLang="ja-JP" sz="2000" dirty="0"/>
              <a:t>Agenda item: 8.1.2.1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>
                <a:ea typeface="Gulim" pitchFamily="34" charset="-127"/>
              </a:rPr>
              <a:t>R1-1704002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686800" cy="5715000"/>
          </a:xfrm>
        </p:spPr>
        <p:txBody>
          <a:bodyPr>
            <a:noAutofit/>
          </a:bodyPr>
          <a:lstStyle/>
          <a:p>
            <a:pPr lvl="0"/>
            <a:r>
              <a:rPr lang="en-US" sz="2000" dirty="0"/>
              <a:t>RAN1 NR ad hoc meeting in January 2017 has this agreement:</a:t>
            </a:r>
          </a:p>
          <a:p>
            <a:pPr lvl="0"/>
            <a:r>
              <a:rPr lang="en-GB" sz="1400" dirty="0"/>
              <a:t>Support at least the following UL transmission schemes for data in NR</a:t>
            </a:r>
            <a:endParaRPr lang="en-US" sz="1400" dirty="0"/>
          </a:p>
          <a:p>
            <a:pPr lvl="1"/>
            <a:r>
              <a:rPr lang="en-GB" sz="1400" dirty="0"/>
              <a:t>Scheme A: Codebook based UL transmission</a:t>
            </a:r>
            <a:endParaRPr lang="en-US" sz="1400" dirty="0"/>
          </a:p>
          <a:p>
            <a:pPr lvl="2"/>
            <a:r>
              <a:rPr lang="en-GB" sz="1400" b="1" dirty="0"/>
              <a:t>Support frequency selective precoding for CP-OFDM when the number of transmission port is greater than X (FFS: Value of X).</a:t>
            </a:r>
            <a:endParaRPr lang="en-US" sz="1400" b="1" dirty="0"/>
          </a:p>
          <a:p>
            <a:pPr lvl="2"/>
            <a:r>
              <a:rPr lang="en-GB" sz="1400" dirty="0"/>
              <a:t>Study codebook design including single-stage and multi-stage, e.g., W1W2 structure, codebook </a:t>
            </a:r>
            <a:endParaRPr lang="en-US" sz="1400" dirty="0"/>
          </a:p>
          <a:p>
            <a:pPr lvl="2"/>
            <a:r>
              <a:rPr lang="en-GB" sz="1400" dirty="0"/>
              <a:t>Study the following DL </a:t>
            </a:r>
            <a:r>
              <a:rPr lang="en-GB" sz="1400" dirty="0" err="1"/>
              <a:t>signaling</a:t>
            </a:r>
            <a:r>
              <a:rPr lang="en-GB" sz="1400" dirty="0"/>
              <a:t>, e.g.,</a:t>
            </a:r>
            <a:endParaRPr lang="en-US" sz="1400" dirty="0"/>
          </a:p>
          <a:p>
            <a:pPr lvl="3"/>
            <a:r>
              <a:rPr lang="en-GB" sz="1400" dirty="0"/>
              <a:t>One level DCI</a:t>
            </a:r>
            <a:endParaRPr lang="en-US" sz="1400" dirty="0"/>
          </a:p>
          <a:p>
            <a:pPr lvl="3"/>
            <a:r>
              <a:rPr lang="en-GB" sz="1400" dirty="0"/>
              <a:t>Two level DCI</a:t>
            </a:r>
            <a:endParaRPr lang="en-US" sz="1400" dirty="0"/>
          </a:p>
          <a:p>
            <a:pPr lvl="3"/>
            <a:r>
              <a:rPr lang="en-GB" sz="1400" dirty="0"/>
              <a:t>MAC CE</a:t>
            </a:r>
            <a:endParaRPr lang="en-US" sz="1400" dirty="0"/>
          </a:p>
          <a:p>
            <a:pPr lvl="3"/>
            <a:r>
              <a:rPr lang="en-GB" sz="1400" dirty="0"/>
              <a:t>DCI associated with PDSCH (like UCI associated with PUSCH in LTE)</a:t>
            </a:r>
            <a:endParaRPr lang="en-US" sz="1400" dirty="0"/>
          </a:p>
          <a:p>
            <a:pPr lvl="1"/>
            <a:r>
              <a:rPr lang="en-GB" sz="1400" dirty="0"/>
              <a:t>Scheme B: Non-codebook based UL transmission</a:t>
            </a:r>
            <a:endParaRPr lang="en-US" sz="1400" dirty="0"/>
          </a:p>
          <a:p>
            <a:pPr lvl="2"/>
            <a:r>
              <a:rPr lang="en-GB" sz="1400" b="1" dirty="0"/>
              <a:t>Support frequency selective precoding for CP-OFDM when the number of transmission port is greater than Y (FFS: Value of Y).</a:t>
            </a:r>
            <a:endParaRPr lang="en-US" sz="1400" b="1" dirty="0"/>
          </a:p>
          <a:p>
            <a:pPr lvl="2"/>
            <a:r>
              <a:rPr lang="en-GB" sz="1400" dirty="0"/>
              <a:t>Support the indication of DL measurement RS for UE to calculate candidate precoder</a:t>
            </a:r>
            <a:endParaRPr lang="en-US" sz="1400" dirty="0"/>
          </a:p>
          <a:p>
            <a:pPr lvl="2"/>
            <a:r>
              <a:rPr lang="en-GB" sz="1400" dirty="0"/>
              <a:t>Study the mechanisms for UL precoder determination, e.g. precoded SRS based, non-precoded SRS based, hybrid precoded and non-precoded SRS based</a:t>
            </a:r>
            <a:endParaRPr lang="en-US" sz="1400" dirty="0"/>
          </a:p>
          <a:p>
            <a:pPr lvl="1"/>
            <a:r>
              <a:rPr lang="en-GB" sz="1400" dirty="0"/>
              <a:t>Diversity-based transmission schemes</a:t>
            </a:r>
            <a:endParaRPr lang="en-US" sz="1400" dirty="0"/>
          </a:p>
          <a:p>
            <a:pPr lvl="2"/>
            <a:r>
              <a:rPr lang="en-GB" sz="1400" dirty="0"/>
              <a:t>FFS: Whether the scheme has specification impact or not</a:t>
            </a:r>
            <a:endParaRPr lang="en-US" sz="1400" dirty="0"/>
          </a:p>
          <a:p>
            <a:pPr lvl="1"/>
            <a:r>
              <a:rPr lang="en-GB" sz="1400" dirty="0"/>
              <a:t>FFS: Merging of the schemes</a:t>
            </a:r>
            <a:endParaRPr lang="en-US" sz="1400" dirty="0"/>
          </a:p>
          <a:p>
            <a:pPr lvl="0"/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5613098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686800" cy="5715000"/>
          </a:xfrm>
        </p:spPr>
        <p:txBody>
          <a:bodyPr>
            <a:noAutofit/>
          </a:bodyPr>
          <a:lstStyle/>
          <a:p>
            <a:r>
              <a:rPr lang="en-GB" sz="2800" dirty="0"/>
              <a:t>Scheme A: Codebook based UL transmission</a:t>
            </a:r>
            <a:endParaRPr lang="en-US" sz="2800" dirty="0"/>
          </a:p>
          <a:p>
            <a:pPr lvl="1"/>
            <a:r>
              <a:rPr lang="en-GB" sz="2000" dirty="0"/>
              <a:t>Support frequency selective precoding for CP-OFDM when the number of transmission port is equal to or greater than X</a:t>
            </a:r>
          </a:p>
          <a:p>
            <a:pPr lvl="1"/>
            <a:r>
              <a:rPr lang="en-GB" sz="2000" dirty="0"/>
              <a:t>X=4</a:t>
            </a:r>
          </a:p>
          <a:p>
            <a:r>
              <a:rPr lang="en-GB" sz="2400" dirty="0"/>
              <a:t>Scheme B: Non-codebook based UL transmission</a:t>
            </a:r>
            <a:endParaRPr lang="en-US" sz="2400" dirty="0"/>
          </a:p>
          <a:p>
            <a:pPr lvl="1"/>
            <a:r>
              <a:rPr lang="en-GB" sz="2000" dirty="0"/>
              <a:t>Support frequency selective precoding for CP-OFDM when the number of transmission port is equal to or greater than Y (FFS: Value of Y).</a:t>
            </a:r>
          </a:p>
          <a:p>
            <a:pPr lvl="1"/>
            <a:r>
              <a:rPr lang="en-GB" sz="2000" dirty="0"/>
              <a:t>Y=4</a:t>
            </a:r>
            <a:endParaRPr lang="en-US" sz="1800" dirty="0"/>
          </a:p>
          <a:p>
            <a:pPr lvl="1"/>
            <a:endParaRPr lang="en-US" sz="2000" dirty="0"/>
          </a:p>
          <a:p>
            <a:pPr marL="0" lvl="0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2746676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1702</TotalTime>
  <Words>282</Words>
  <Application>Microsoft Office PowerPoint</Application>
  <PresentationFormat>On-screen Show (4:3)</PresentationFormat>
  <Paragraphs>33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Gulim</vt:lpstr>
      <vt:lpstr>ＭＳ Ｐゴシック</vt:lpstr>
      <vt:lpstr>宋体</vt:lpstr>
      <vt:lpstr>Arial</vt:lpstr>
      <vt:lpstr>Calibri</vt:lpstr>
      <vt:lpstr>Office Theme</vt:lpstr>
      <vt:lpstr>WF on UL Frequency Selectivity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Tan, Jun (Nokia - US/Arlington Heights)</cp:lastModifiedBy>
  <cp:revision>149</cp:revision>
  <dcterms:created xsi:type="dcterms:W3CDTF">2016-09-09T20:37:00Z</dcterms:created>
  <dcterms:modified xsi:type="dcterms:W3CDTF">2017-02-16T14:30:21Z</dcterms:modified>
</cp:coreProperties>
</file>