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/>
              <a:t>UL Frequency Hopping </a:t>
            </a:r>
            <a:r>
              <a:rPr lang="en-US" sz="4800" dirty="0"/>
              <a:t>for PUSCH with larger bandwidth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Qualcomm, Ericsson, Intel, Huawei, HiSilicon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7.2.3.1.1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R1-1703994</a:t>
            </a:r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 Frequency Hopping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START_RB is restricted to narrow bands defined in </a:t>
            </a:r>
            <a:r>
              <a:rPr lang="en-US" dirty="0" err="1"/>
              <a:t>Rel</a:t>
            </a:r>
            <a:r>
              <a:rPr lang="en-US" dirty="0"/>
              <a:t> 13</a:t>
            </a:r>
            <a:endParaRPr lang="en-US" sz="3200" dirty="0"/>
          </a:p>
          <a:p>
            <a:pPr lvl="0"/>
            <a:r>
              <a:rPr lang="en-US" dirty="0"/>
              <a:t>START_RB hops using same equations as in </a:t>
            </a:r>
            <a:r>
              <a:rPr lang="en-US" dirty="0" err="1"/>
              <a:t>Rel</a:t>
            </a:r>
            <a:r>
              <a:rPr lang="en-US" dirty="0"/>
              <a:t> 13</a:t>
            </a:r>
            <a:endParaRPr lang="en-US" sz="3200" dirty="0"/>
          </a:p>
          <a:p>
            <a:pPr lvl="0"/>
            <a:r>
              <a:rPr lang="en-US" dirty="0"/>
              <a:t>Allocated RBs are the first NUM_RB RBs starting from the START_RB</a:t>
            </a:r>
            <a:endParaRPr lang="en-US" sz="3200" dirty="0"/>
          </a:p>
          <a:p>
            <a:pPr lvl="1"/>
            <a:r>
              <a:rPr lang="en-US" dirty="0"/>
              <a:t>This could include the center RB even if they aren’t part of </a:t>
            </a:r>
            <a:r>
              <a:rPr lang="en-US" dirty="0" err="1"/>
              <a:t>Rel</a:t>
            </a:r>
            <a:r>
              <a:rPr lang="en-US" dirty="0"/>
              <a:t> 13 NBs</a:t>
            </a:r>
            <a:endParaRPr lang="en-US" sz="2800" dirty="0"/>
          </a:p>
          <a:p>
            <a:pPr lvl="1"/>
            <a:r>
              <a:rPr lang="en-US" dirty="0"/>
              <a:t>If the allocated RBs include edge RBs that do not belong to </a:t>
            </a:r>
            <a:r>
              <a:rPr lang="en-US" dirty="0" err="1"/>
              <a:t>Rel</a:t>
            </a:r>
            <a:r>
              <a:rPr lang="en-US" dirty="0"/>
              <a:t> 13 NBs, PUSCH transmission on that subframe is dropped.</a:t>
            </a:r>
            <a:endParaRPr lang="en-US" sz="2800" dirty="0"/>
          </a:p>
          <a:p>
            <a:pPr lvl="0"/>
            <a:r>
              <a:rPr lang="en-US" dirty="0"/>
              <a:t>In case the hopping leads to wrap around, the PUSCH transmission on that subframe is dropped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49839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Hopping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539" y="1690688"/>
            <a:ext cx="3053307" cy="438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615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131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WF on UL Frequency Hopping for PUSCH with larger bandwidth</vt:lpstr>
      <vt:lpstr>UL Frequency Hopping</vt:lpstr>
      <vt:lpstr>Example of Hopping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Bhattad, Kapil</dc:creator>
  <cp:lastModifiedBy>Bhattad, Kapil</cp:lastModifiedBy>
  <cp:revision>30</cp:revision>
  <dcterms:created xsi:type="dcterms:W3CDTF">2017-02-13T09:47:42Z</dcterms:created>
  <dcterms:modified xsi:type="dcterms:W3CDTF">2017-02-16T07:12:42Z</dcterms:modified>
</cp:coreProperties>
</file>