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3" r:id="rId4"/>
    <p:sldId id="282" r:id="rId5"/>
    <p:sldId id="28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72" d="100"/>
          <a:sy n="72" d="100"/>
        </p:scale>
        <p:origin x="17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2/16/2017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130425"/>
            <a:ext cx="8352928" cy="1470025"/>
          </a:xfrm>
        </p:spPr>
        <p:txBody>
          <a:bodyPr>
            <a:normAutofit/>
          </a:bodyPr>
          <a:lstStyle/>
          <a:p>
            <a:r>
              <a:rPr lang="en-US" altLang="zh-CN" dirty="0"/>
              <a:t>WF on UTDOA positioning in NB-IoT</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a:solidFill>
                  <a:schemeClr val="tx1"/>
                </a:solidFill>
              </a:rPr>
              <a:t>Nokia, Alcatel-Lucent Shanghai Bell</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sz="1800" dirty="0">
                <a:latin typeface="Arial Unicode MS" pitchFamily="50" charset="-127"/>
                <a:ea typeface="Arial Unicode MS" pitchFamily="50" charset="-127"/>
                <a:cs typeface="Arial Unicode MS" pitchFamily="50" charset="-127"/>
              </a:rPr>
              <a:t>R1-1703970</a:t>
            </a:r>
            <a:endParaRPr lang="en-US" altLang="en-US" sz="1800" dirty="0">
              <a:latin typeface="Arial Unicode MS" pitchFamily="50" charset="-127"/>
              <a:ea typeface="Arial Unicode MS" pitchFamily="50" charset="-127"/>
              <a:cs typeface="Arial Unicode MS" pitchFamily="50" charset="-127"/>
            </a:endParaRPr>
          </a:p>
        </p:txBody>
      </p:sp>
      <p:sp>
        <p:nvSpPr>
          <p:cNvPr id="6" name="TextBox 4"/>
          <p:cNvSpPr txBox="1">
            <a:spLocks noChangeArrowheads="1"/>
          </p:cNvSpPr>
          <p:nvPr/>
        </p:nvSpPr>
        <p:spPr bwMode="auto">
          <a:xfrm>
            <a:off x="152400" y="174536"/>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TSG-RAN WG1 Meeting #88</a:t>
            </a:r>
            <a:endParaRPr lang="it-IT"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zh-CN" sz="1800" dirty="0">
                <a:latin typeface="Arial Unicode MS" pitchFamily="50" charset="-127"/>
                <a:ea typeface="Arial Unicode MS" pitchFamily="50" charset="-127"/>
                <a:cs typeface="Arial Unicode MS" pitchFamily="50" charset="-127"/>
              </a:rPr>
              <a:t>Athens, Greece, 13th – 17th February 2017</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a:t>
            </a:r>
            <a:r>
              <a:rPr lang="en-GB" sz="1800" dirty="0">
                <a:latin typeface="Arial Unicode MS" pitchFamily="50" charset="-127"/>
                <a:ea typeface="Arial Unicode MS" pitchFamily="50" charset="-127"/>
                <a:cs typeface="Arial Unicode MS" pitchFamily="50" charset="-127"/>
              </a:rPr>
              <a:t>7.2.4.1.2</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457200" y="1417638"/>
            <a:ext cx="8229600" cy="4525963"/>
          </a:xfrm>
        </p:spPr>
        <p:txBody>
          <a:bodyPr>
            <a:noAutofit/>
          </a:bodyPr>
          <a:lstStyle/>
          <a:p>
            <a:pPr hangingPunct="0"/>
            <a:r>
              <a:rPr lang="en-GB" sz="2000" dirty="0"/>
              <a:t>A new work item on “Enhancements of NB-</a:t>
            </a:r>
            <a:r>
              <a:rPr lang="en-GB" sz="2000" dirty="0" err="1"/>
              <a:t>IoT</a:t>
            </a:r>
            <a:r>
              <a:rPr lang="en-GB" sz="2000" dirty="0"/>
              <a:t>” was approved at RAN#72 meeting with the following agreements in RAN#73 meeting for UTDOA positioning in NB-</a:t>
            </a:r>
            <a:r>
              <a:rPr lang="en-GB" sz="2000" dirty="0" err="1"/>
              <a:t>IoT</a:t>
            </a:r>
            <a:r>
              <a:rPr lang="en-GB" sz="2000" dirty="0"/>
              <a:t>.</a:t>
            </a:r>
          </a:p>
          <a:p>
            <a:pPr lvl="1" hangingPunct="0"/>
            <a:r>
              <a:rPr lang="en-GB" sz="1800" dirty="0"/>
              <a:t>UTDOA positioning is supported under the following conditions: </a:t>
            </a:r>
          </a:p>
          <a:p>
            <a:pPr lvl="2" hangingPunct="0"/>
            <a:r>
              <a:rPr lang="en-GB" sz="1800" dirty="0"/>
              <a:t>It uses an existing NB-</a:t>
            </a:r>
            <a:r>
              <a:rPr lang="en-GB" sz="1800" dirty="0" err="1"/>
              <a:t>IoT</a:t>
            </a:r>
            <a:r>
              <a:rPr lang="en-GB" sz="1800" dirty="0"/>
              <a:t> transmission</a:t>
            </a:r>
          </a:p>
          <a:p>
            <a:pPr lvl="2" hangingPunct="0"/>
            <a:r>
              <a:rPr lang="en-GB" sz="1800" dirty="0"/>
              <a:t>It can be used by Rel-13 UEs</a:t>
            </a:r>
          </a:p>
          <a:p>
            <a:pPr lvl="1" hangingPunct="0"/>
            <a:r>
              <a:rPr lang="en-GB" sz="1800" dirty="0"/>
              <a:t>Any signal used for positioning needs to have its accuracy, complexity, UE power consumption performance confirmed in RAN1</a:t>
            </a:r>
          </a:p>
          <a:p>
            <a:pPr lvl="2" hangingPunct="0"/>
            <a:r>
              <a:rPr lang="en-GB" sz="1800" dirty="0"/>
              <a:t>Final approval of RAN3, RAN4 CRs relating to a particular method (OTDOA/UTDOA) are conditional on this RAN1 verification</a:t>
            </a:r>
          </a:p>
        </p:txBody>
      </p:sp>
    </p:spTree>
    <p:extLst>
      <p:ext uri="{BB962C8B-B14F-4D97-AF65-F5344CB8AC3E}">
        <p14:creationId xmlns:p14="http://schemas.microsoft.com/office/powerpoint/2010/main" val="489375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457200" y="1417638"/>
            <a:ext cx="8229600" cy="5107706"/>
          </a:xfrm>
        </p:spPr>
        <p:txBody>
          <a:bodyPr>
            <a:noAutofit/>
          </a:bodyPr>
          <a:lstStyle/>
          <a:p>
            <a:pPr hangingPunct="0"/>
            <a:r>
              <a:rPr lang="en-GB" sz="2000" dirty="0"/>
              <a:t>In RAN#86bis meeting, it was concluded that</a:t>
            </a:r>
          </a:p>
          <a:p>
            <a:pPr lvl="1" hangingPunct="0"/>
            <a:r>
              <a:rPr lang="en-GB" sz="1800" dirty="0"/>
              <a:t>Rel-13 NPRACH preamble is the best candidate and can be used as a signal for NB-</a:t>
            </a:r>
            <a:r>
              <a:rPr lang="en-GB" sz="1800" dirty="0" err="1"/>
              <a:t>IoT</a:t>
            </a:r>
            <a:r>
              <a:rPr lang="en-GB" sz="1800" dirty="0"/>
              <a:t> UTDOA in some scenarios.</a:t>
            </a:r>
          </a:p>
          <a:p>
            <a:pPr lvl="2" hangingPunct="0"/>
            <a:r>
              <a:rPr lang="en-GB" sz="1800" dirty="0"/>
              <a:t>Whether it is feasible in a given network deployment depends on issues including network coordination, interference handling, power control, in-band emissions, capacity impacts, etc.</a:t>
            </a:r>
          </a:p>
          <a:p>
            <a:pPr lvl="2" hangingPunct="0"/>
            <a:r>
              <a:rPr lang="en-GB" sz="1800" dirty="0"/>
              <a:t>Companies are encouraged to identify in RAN1#87 scenarios where it is and is not feasible.</a:t>
            </a:r>
          </a:p>
          <a:p>
            <a:r>
              <a:rPr lang="en-US" sz="2000" dirty="0"/>
              <a:t>These conclusions were based on the fact that the Release 13 NPRACH offers the above requested backwards compatibility and at the same time may be used for positioning.  However, whether it is feasible to use Release 13 NPRACH preamble for UTDOA based positioning was left to be studied in RAN1#87 meeting. </a:t>
            </a:r>
            <a:endParaRPr lang="en-GB" sz="2000" dirty="0"/>
          </a:p>
          <a:p>
            <a:r>
              <a:rPr lang="en-GB" sz="2000" dirty="0"/>
              <a:t>In RAN1#87 meeting, </a:t>
            </a:r>
            <a:r>
              <a:rPr lang="en-US" sz="2000" dirty="0"/>
              <a:t>no consensus was reached on</a:t>
            </a:r>
            <a:r>
              <a:rPr lang="en-GB" sz="2000" dirty="0"/>
              <a:t> whether NPRACH is feasible for UTDOA positioning in NB-</a:t>
            </a:r>
            <a:r>
              <a:rPr lang="en-GB" sz="2000" dirty="0" err="1"/>
              <a:t>IoT</a:t>
            </a:r>
            <a:r>
              <a:rPr lang="en-GB" sz="2000" dirty="0"/>
              <a:t> or not due to the diversity of the views about its feasibility and performance.</a:t>
            </a:r>
            <a:endParaRPr lang="sv-SE" sz="2000" dirty="0"/>
          </a:p>
        </p:txBody>
      </p:sp>
    </p:spTree>
    <p:extLst>
      <p:ext uri="{BB962C8B-B14F-4D97-AF65-F5344CB8AC3E}">
        <p14:creationId xmlns:p14="http://schemas.microsoft.com/office/powerpoint/2010/main" val="1025105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r>
              <a:rPr lang="en-US" sz="2200" dirty="0"/>
              <a:t>There is currently no common understanding of the feasibility of using Rel-13 NPRACH based UTDOA positioning for NB-IoT. </a:t>
            </a:r>
          </a:p>
          <a:p>
            <a:pPr lvl="1"/>
            <a:r>
              <a:rPr lang="en-US" sz="2200" dirty="0"/>
              <a:t>In the contributions from two sources, e.g., </a:t>
            </a:r>
            <a:r>
              <a:rPr lang="en-GB" sz="2200" dirty="0"/>
              <a:t>R1-1701773, R1-1701775</a:t>
            </a:r>
            <a:r>
              <a:rPr lang="en-US" sz="2200" dirty="0"/>
              <a:t> and </a:t>
            </a:r>
            <a:r>
              <a:rPr lang="en-GB" sz="2200" dirty="0"/>
              <a:t>R1-1702857,</a:t>
            </a:r>
            <a:r>
              <a:rPr lang="en-US" sz="2200" dirty="0"/>
              <a:t> it is pointed out in some scenarios it might be possible to use Rel-13 NPRACH based UTDOA positioning for NB-</a:t>
            </a:r>
            <a:r>
              <a:rPr lang="en-US" sz="2200" dirty="0" err="1"/>
              <a:t>IoT</a:t>
            </a:r>
            <a:r>
              <a:rPr lang="en-US" sz="2200" dirty="0"/>
              <a:t>.</a:t>
            </a:r>
          </a:p>
          <a:p>
            <a:pPr lvl="1"/>
            <a:r>
              <a:rPr lang="en-US" sz="2200" dirty="0"/>
              <a:t>In the contributions from three sources, e.g., R1-</a:t>
            </a:r>
            <a:r>
              <a:rPr lang="en-GB" sz="2200" dirty="0"/>
              <a:t>1701862</a:t>
            </a:r>
            <a:r>
              <a:rPr lang="en-US" sz="2200" dirty="0"/>
              <a:t>, R1-</a:t>
            </a:r>
            <a:r>
              <a:rPr lang="en-GB" sz="2200" dirty="0"/>
              <a:t>1701887</a:t>
            </a:r>
            <a:r>
              <a:rPr lang="en-US" sz="2200" dirty="0"/>
              <a:t> and R1-</a:t>
            </a:r>
            <a:r>
              <a:rPr lang="en-GB" sz="2200" dirty="0"/>
              <a:t>1702548</a:t>
            </a:r>
            <a:r>
              <a:rPr lang="en-US" sz="2200" dirty="0"/>
              <a:t>, it is pointed out that by taking all the practical constraints, it is not feasible in practical NB-IoT networks to use Rel-13 NPRACH based UTDOA positioning for NB-IoT as well as the positioning accuracy is questionable. </a:t>
            </a:r>
          </a:p>
        </p:txBody>
      </p:sp>
    </p:spTree>
    <p:extLst>
      <p:ext uri="{BB962C8B-B14F-4D97-AF65-F5344CB8AC3E}">
        <p14:creationId xmlns:p14="http://schemas.microsoft.com/office/powerpoint/2010/main" val="3685075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Proposed Conclusion</a:t>
            </a:r>
          </a:p>
        </p:txBody>
      </p:sp>
      <p:sp>
        <p:nvSpPr>
          <p:cNvPr id="5" name="内容占位符 2"/>
          <p:cNvSpPr>
            <a:spLocks noGrp="1"/>
          </p:cNvSpPr>
          <p:nvPr>
            <p:ph idx="1"/>
          </p:nvPr>
        </p:nvSpPr>
        <p:spPr>
          <a:xfrm>
            <a:off x="457200" y="1417638"/>
            <a:ext cx="8229600" cy="4525963"/>
          </a:xfrm>
        </p:spPr>
        <p:txBody>
          <a:bodyPr>
            <a:normAutofit/>
          </a:bodyPr>
          <a:lstStyle/>
          <a:p>
            <a:pPr lvl="0">
              <a:spcAft>
                <a:spcPts val="1200"/>
              </a:spcAft>
            </a:pPr>
            <a:r>
              <a:rPr lang="en-US" sz="2000" dirty="0"/>
              <a:t>RAN1 understands the limitations and difficulties of using Rel-13 NPRACH signal for UTDOA based positioning. </a:t>
            </a:r>
            <a:endParaRPr lang="en-GB" sz="2000" dirty="0"/>
          </a:p>
          <a:p>
            <a:pPr lvl="0">
              <a:spcAft>
                <a:spcPts val="1200"/>
              </a:spcAft>
            </a:pPr>
            <a:r>
              <a:rPr lang="en-US" sz="2000" dirty="0"/>
              <a:t>The use of Rel-13 NPRACH signal for UTDOA based positioning is not practically feasible to deploy in a backwards compatible manner due to significant instability caused by interference when using Rel-13 NPRACH signal for UTDOA based positioning as well as excess UL resource consumption. </a:t>
            </a:r>
            <a:endParaRPr lang="en-GB" sz="2000" dirty="0"/>
          </a:p>
          <a:p>
            <a:pPr lvl="0">
              <a:spcAft>
                <a:spcPts val="1200"/>
              </a:spcAft>
            </a:pPr>
            <a:r>
              <a:rPr lang="en-US" sz="2000" dirty="0"/>
              <a:t>It is proposed RAN1 do not further evaluate UTDOA based positioning for NB-</a:t>
            </a:r>
            <a:r>
              <a:rPr lang="en-US" sz="2000" dirty="0" err="1"/>
              <a:t>IoT</a:t>
            </a:r>
            <a:r>
              <a:rPr lang="en-US" sz="2000" dirty="0"/>
              <a:t> for Rel-14. </a:t>
            </a:r>
            <a:endParaRPr lang="en-GB" sz="2000" dirty="0"/>
          </a:p>
          <a:p>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13072</TotalTime>
  <Words>477</Words>
  <Application>Microsoft Office PowerPoint</Application>
  <PresentationFormat>On-screen Show (4:3)</PresentationFormat>
  <Paragraphs>28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 Unicode MS</vt:lpstr>
      <vt:lpstr>宋体</vt:lpstr>
      <vt:lpstr>Arial</vt:lpstr>
      <vt:lpstr>Calibri</vt:lpstr>
      <vt:lpstr>Office Theme</vt:lpstr>
      <vt:lpstr>WF on UTDOA positioning in NB-IoT</vt:lpstr>
      <vt:lpstr>Background</vt:lpstr>
      <vt:lpstr>Background</vt:lpstr>
      <vt:lpstr>Background</vt:lpstr>
      <vt:lpstr>Proposed Conclusion</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Pagining in non-anchor PRB</dc:title>
  <dc:creator>Yutao Sui</dc:creator>
  <cp:lastModifiedBy>Xiong, Zhilan (Nokia - GB)</cp:lastModifiedBy>
  <cp:revision>1193</cp:revision>
  <dcterms:created xsi:type="dcterms:W3CDTF">2015-04-22T00:12:23Z</dcterms:created>
  <dcterms:modified xsi:type="dcterms:W3CDTF">2017-02-16T07:18:32Z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y fmtid="{D5CDD505-2E9C-101B-9397-08002B2CF9AE}" pid="14" name="_AdHocReviewCycleID">
    <vt:i4>-396885029</vt:i4>
  </property>
  <property fmtid="{D5CDD505-2E9C-101B-9397-08002B2CF9AE}" pid="15" name="_EmailSubject">
    <vt:lpwstr>draft WF for UTDOA based positioning</vt:lpwstr>
  </property>
  <property fmtid="{D5CDD505-2E9C-101B-9397-08002B2CF9AE}" pid="16" name="_AuthorEmail">
    <vt:lpwstr>zhilan.xiong@nokia.com</vt:lpwstr>
  </property>
  <property fmtid="{D5CDD505-2E9C-101B-9397-08002B2CF9AE}" pid="17" name="_AuthorEmailDisplayName">
    <vt:lpwstr>Xiong, Zhilan (Nokia - GB)</vt:lpwstr>
  </property>
</Properties>
</file>