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0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the presence of NRS on non-anchor carriers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Nokia, ABS, </a:t>
            </a:r>
            <a:r>
              <a:rPr lang="en-US" dirty="0" err="1">
                <a:solidFill>
                  <a:schemeClr val="tx1"/>
                </a:solidFill>
              </a:rPr>
              <a:t>Docomo</a:t>
            </a:r>
            <a:r>
              <a:rPr lang="en-US" dirty="0">
                <a:solidFill>
                  <a:schemeClr val="tx1"/>
                </a:solidFill>
              </a:rPr>
              <a:t>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R1-1703890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42771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7.2.4.5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43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59" cy="6165304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dirty="0"/>
              <a:t>In Rel-13, on a non-anchor carrier, as the non-anchor carrier is assigned to a NB-IoT UE device upon RRC setup, a bit map for valid </a:t>
            </a:r>
            <a:r>
              <a:rPr lang="en-US" dirty="0" err="1"/>
              <a:t>subframes</a:t>
            </a:r>
            <a:r>
              <a:rPr lang="en-US" dirty="0"/>
              <a:t> for the non-anchor carrier configuration is signaled upon RRC configuration to the UE. </a:t>
            </a:r>
          </a:p>
          <a:p>
            <a:pPr hangingPunct="0"/>
            <a:r>
              <a:rPr lang="en-US" dirty="0"/>
              <a:t>In Rel-14, both paging and random access are introduced on the non-anchor carriers. Therefore, NRSs should be transmitted on a non-anchor carrier that supports paging and/or random access, even when there is no UEs are in RRC connected mode on the non-anchor carrier to facilitate the paging and random access activities of the NB-IoT UEs. </a:t>
            </a:r>
          </a:p>
          <a:p>
            <a:pPr hangingPunct="0"/>
            <a:r>
              <a:rPr lang="en-US" dirty="0"/>
              <a:t>The presence of the NRSs when there is no paging or random access response (RAR) on a non-anchor carrier both wastes the DL resources and prevents the dynamic resource sharing between legacy LTE and NB-IoT, if NB-IoT carriers are deployed </a:t>
            </a:r>
            <a:r>
              <a:rPr lang="en-US" dirty="0" err="1"/>
              <a:t>inband</a:t>
            </a:r>
            <a:r>
              <a:rPr lang="en-US" dirty="0"/>
              <a:t>. </a:t>
            </a:r>
          </a:p>
          <a:p>
            <a:pPr hangingPunct="0"/>
            <a:endParaRPr lang="en-US" dirty="0"/>
          </a:p>
          <a:p>
            <a:endParaRPr lang="sv-SE" sz="1100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dirty="0"/>
              <a:t>For paging on non-anchor carriers</a:t>
            </a:r>
          </a:p>
          <a:p>
            <a:pPr lvl="0"/>
            <a:r>
              <a:rPr lang="en-US" sz="2000" dirty="0"/>
              <a:t>If there is no non-anchor paging messaging addressed to any UE, it is not necessary to transmit NRS in the type-1 CSS. </a:t>
            </a:r>
          </a:p>
          <a:p>
            <a:pPr lvl="0"/>
            <a:r>
              <a:rPr lang="en-GB" sz="2000" dirty="0"/>
              <a:t>On a non-anchor carrier, if there is a paging messaging addressed to any UE, the NRSs are transmitted in SFs, starting from [4] </a:t>
            </a:r>
            <a:r>
              <a:rPr lang="en-GB" sz="2000" dirty="0" err="1"/>
              <a:t>subframes</a:t>
            </a:r>
            <a:r>
              <a:rPr lang="en-GB" sz="2000" dirty="0"/>
              <a:t> prior to the first </a:t>
            </a:r>
            <a:r>
              <a:rPr lang="en-GB" sz="2000" dirty="0" err="1"/>
              <a:t>subframe</a:t>
            </a:r>
            <a:r>
              <a:rPr lang="en-GB" sz="2000" dirty="0"/>
              <a:t> of the type-1 CSS and until 4 </a:t>
            </a:r>
            <a:r>
              <a:rPr lang="en-GB" sz="2000" dirty="0" err="1"/>
              <a:t>subframes</a:t>
            </a:r>
            <a:r>
              <a:rPr lang="en-GB" sz="2000" dirty="0"/>
              <a:t> after the actual NPDCCH candidate. </a:t>
            </a:r>
          </a:p>
          <a:p>
            <a:pPr lvl="0"/>
            <a:r>
              <a:rPr lang="en-GB" sz="2000" dirty="0"/>
              <a:t>It is proposed that on a non-anchor carrier, a UE can assume that the NRS will be in SFs, starting from 4 </a:t>
            </a:r>
            <a:r>
              <a:rPr lang="en-GB" sz="2000" dirty="0" err="1"/>
              <a:t>subframes</a:t>
            </a:r>
            <a:r>
              <a:rPr lang="en-GB" sz="2000" dirty="0"/>
              <a:t> prior to the first </a:t>
            </a:r>
            <a:r>
              <a:rPr lang="en-GB" sz="2000" dirty="0" err="1"/>
              <a:t>subframe</a:t>
            </a:r>
            <a:r>
              <a:rPr lang="en-GB" sz="2000" dirty="0"/>
              <a:t> of the NPDSCH carrying paging messages and until [4] </a:t>
            </a:r>
            <a:r>
              <a:rPr lang="en-GB" sz="2000" dirty="0" err="1"/>
              <a:t>subframes</a:t>
            </a:r>
            <a:r>
              <a:rPr lang="en-GB" sz="2000" dirty="0"/>
              <a:t> after the NPDSCH. </a:t>
            </a:r>
            <a:endParaRPr lang="en-US" sz="2000" dirty="0"/>
          </a:p>
          <a:p>
            <a:pPr lvl="1"/>
            <a:endParaRPr lang="en-US" sz="16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For random access response window</a:t>
            </a:r>
          </a:p>
          <a:p>
            <a:r>
              <a:rPr lang="en-US"/>
              <a:t>If </a:t>
            </a:r>
            <a:r>
              <a:rPr lang="en-US" dirty="0"/>
              <a:t>there is no RAR sent to the UE and if the length of the configured RAR window is longer than [256] ms, a NB-IoT UE can assume the NRSs are transmitted in the entire RAR window.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734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356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the presence of NRS on non-anchor carriers</vt:lpstr>
      <vt:lpstr>Background</vt:lpstr>
      <vt:lpstr>Proposal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1193</cp:revision>
  <dcterms:created xsi:type="dcterms:W3CDTF">2015-04-22T00:12:23Z</dcterms:created>
  <dcterms:modified xsi:type="dcterms:W3CDTF">2017-02-15T16:44:43Z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