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73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UL Retuning for larger PUSCH channel bandwidth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7.2.3.1.5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/>
              <a:t>R1-1703813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 Retuning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Up to four 5 MHz </a:t>
            </a:r>
            <a:r>
              <a:rPr lang="en-US" dirty="0" err="1"/>
              <a:t>widebands</a:t>
            </a:r>
            <a:r>
              <a:rPr lang="en-US" dirty="0"/>
              <a:t> are defined for retuning</a:t>
            </a:r>
          </a:p>
          <a:p>
            <a:pPr lvl="1"/>
            <a:r>
              <a:rPr lang="en-US" dirty="0"/>
              <a:t>Alt 1 : Wideband N includes first 25 PRBs starting from first PRB of narrowband 4N, N=0,1,2,3</a:t>
            </a:r>
          </a:p>
          <a:p>
            <a:pPr lvl="1"/>
            <a:r>
              <a:rPr lang="en-US" dirty="0"/>
              <a:t>Alt 2 : WB0 contains NB 0-3, WB1 contains NB 4-7, WB2 contains NB 8-11, WB3 contains NB 12-15</a:t>
            </a:r>
          </a:p>
          <a:p>
            <a:r>
              <a:rPr lang="en-US" dirty="0"/>
              <a:t>UE infers the wideband index from the DCI </a:t>
            </a:r>
          </a:p>
          <a:p>
            <a:r>
              <a:rPr lang="en-GB" dirty="0"/>
              <a:t>For UEs supporting 5 MHz PUSCH channel bandwidth, retuning gaps are provided whenever the UL transmission across </a:t>
            </a:r>
            <a:r>
              <a:rPr lang="en-GB" dirty="0" err="1"/>
              <a:t>subframes</a:t>
            </a:r>
            <a:r>
              <a:rPr lang="en-GB" dirty="0"/>
              <a:t> changes wideband or involves multiple </a:t>
            </a:r>
            <a:r>
              <a:rPr lang="en-GB" dirty="0" err="1"/>
              <a:t>widebands</a:t>
            </a:r>
            <a:r>
              <a:rPr lang="en-GB" dirty="0"/>
              <a:t>. </a:t>
            </a:r>
          </a:p>
          <a:p>
            <a:pPr lvl="1"/>
            <a:r>
              <a:rPr lang="en-GB" sz="2800" dirty="0"/>
              <a:t>The rules to determine which symbols get punctured when there are retuning gaps are the same as those for UEs supporting 1.4 MHz PUSCH channel bandwidth.</a:t>
            </a:r>
            <a:endParaRPr lang="en-US" sz="28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08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142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Arial</vt:lpstr>
      <vt:lpstr>Calibri</vt:lpstr>
      <vt:lpstr>Calibri Light</vt:lpstr>
      <vt:lpstr>Office Theme</vt:lpstr>
      <vt:lpstr>WF on UL Retuning for larger PUSCH channel bandwidth</vt:lpstr>
      <vt:lpstr>UL Retuning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Bhattad, Kapil</dc:creator>
  <cp:lastModifiedBy>Bhattad, Kapil</cp:lastModifiedBy>
  <cp:revision>29</cp:revision>
  <dcterms:created xsi:type="dcterms:W3CDTF">2017-02-13T09:47:42Z</dcterms:created>
  <dcterms:modified xsi:type="dcterms:W3CDTF">2017-02-15T09:40:30Z</dcterms:modified>
</cp:coreProperties>
</file>