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8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3GPP TSG RAN WG1 </a:t>
            </a:r>
            <a:r>
              <a:rPr lang="en-US" sz="2400" b="1" dirty="0"/>
              <a:t>Meeting #88 </a:t>
            </a:r>
            <a:r>
              <a:rPr lang="en-US" sz="2400" b="1" dirty="0" smtClean="0"/>
              <a:t>		</a:t>
            </a:r>
            <a:r>
              <a:rPr lang="en-US" sz="2400" b="1" dirty="0" smtClean="0"/>
              <a:t>R1-1703796</a:t>
            </a:r>
            <a:endParaRPr lang="en-US" sz="2400" dirty="0" smtClean="0"/>
          </a:p>
          <a:p>
            <a:r>
              <a:rPr lang="en-US" sz="2400" b="1" dirty="0"/>
              <a:t>Athens, Greece, 13th-17th February 2017</a:t>
            </a:r>
            <a:endParaRPr lang="en-US" sz="2400" dirty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8.1.1.4.1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PRACH Preamble 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524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</a:t>
            </a:r>
            <a:r>
              <a:rPr lang="en-US" sz="2800" dirty="0" smtClean="0"/>
              <a:t>, </a:t>
            </a:r>
            <a:r>
              <a:rPr lang="en-US" sz="2800" dirty="0" smtClean="0"/>
              <a:t>N</a:t>
            </a:r>
            <a:r>
              <a:rPr lang="en-US" sz="2800" dirty="0" smtClean="0"/>
              <a:t>okia</a:t>
            </a:r>
            <a:r>
              <a:rPr lang="en-US" sz="2800" smtClean="0"/>
              <a:t>, ASB 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 smtClean="0"/>
              <a:t>In RAN1#AH1, some agreements were achieved for </a:t>
            </a:r>
            <a:r>
              <a:rPr lang="en-US" altLang="zh-CN" dirty="0" smtClean="0"/>
              <a:t>RACH channel design</a:t>
            </a:r>
            <a:r>
              <a:rPr lang="en-US" dirty="0" smtClean="0"/>
              <a:t>:</a:t>
            </a:r>
          </a:p>
          <a:p>
            <a:pPr lvl="0"/>
            <a:r>
              <a:rPr lang="en-US" i="1" dirty="0" smtClean="0"/>
              <a:t>The </a:t>
            </a:r>
            <a:r>
              <a:rPr lang="en-US" i="1" dirty="0"/>
              <a:t>following RACH preamble sequence types are considered</a:t>
            </a:r>
            <a:endParaRPr lang="en-US" dirty="0"/>
          </a:p>
          <a:p>
            <a:pPr lvl="1"/>
            <a:r>
              <a:rPr lang="en-US" i="1" dirty="0" err="1"/>
              <a:t>Zadoff</a:t>
            </a:r>
            <a:r>
              <a:rPr lang="en-US" i="1" dirty="0"/>
              <a:t>-Chu</a:t>
            </a:r>
            <a:endParaRPr lang="en-US" dirty="0"/>
          </a:p>
          <a:p>
            <a:pPr lvl="1"/>
            <a:r>
              <a:rPr lang="en-US" i="1" dirty="0"/>
              <a:t>M-sequence  </a:t>
            </a:r>
            <a:endParaRPr lang="en-US" dirty="0"/>
          </a:p>
          <a:p>
            <a:pPr lvl="1"/>
            <a:r>
              <a:rPr lang="en-US" i="1" dirty="0" err="1"/>
              <a:t>Zadoff</a:t>
            </a:r>
            <a:r>
              <a:rPr lang="en-US" i="1" dirty="0"/>
              <a:t>-Chu with cover extension using M-sequence</a:t>
            </a:r>
            <a:endParaRPr lang="en-US" dirty="0"/>
          </a:p>
          <a:p>
            <a:r>
              <a:rPr lang="en-US" i="1" dirty="0"/>
              <a:t> </a:t>
            </a:r>
            <a:r>
              <a:rPr lang="en-US" i="1" dirty="0" smtClean="0"/>
              <a:t>For </a:t>
            </a:r>
            <a:r>
              <a:rPr lang="en-US" i="1" dirty="0"/>
              <a:t>single/multi-beam </a:t>
            </a:r>
            <a:r>
              <a:rPr lang="en-US" i="1" dirty="0" smtClean="0"/>
              <a:t>operation,</a:t>
            </a:r>
          </a:p>
          <a:p>
            <a:r>
              <a:rPr lang="en-US" i="1" dirty="0" smtClean="0"/>
              <a:t>For </a:t>
            </a:r>
            <a:r>
              <a:rPr lang="en-US" i="1" dirty="0"/>
              <a:t>multiple/repeated RACH preamble transmissions, consider only option 1, option 2 and option 4</a:t>
            </a:r>
            <a:endParaRPr lang="en-US" dirty="0"/>
          </a:p>
          <a:p>
            <a:pPr lvl="1"/>
            <a:r>
              <a:rPr lang="en-US" i="1" dirty="0"/>
              <a:t>Option 1: CP is inserted at the beginning of the consecutive multiple/repeated RACH OFDM symbols, CP/GT between RACH symbols is omitted and GT is reserved at the end of the consecutive multiple/repeated RACH symbols</a:t>
            </a:r>
            <a:endParaRPr lang="en-US" dirty="0"/>
          </a:p>
          <a:p>
            <a:pPr lvl="1"/>
            <a:r>
              <a:rPr lang="en-US" i="1" dirty="0"/>
              <a:t>Option 2/4: The same/different RACH sequences with CP is used and GT is reserved at the end of the consecutive multiple/repeated RACH sequences</a:t>
            </a:r>
            <a:endParaRPr lang="en-US" dirty="0"/>
          </a:p>
          <a:p>
            <a:pPr lvl="2"/>
            <a:r>
              <a:rPr lang="en-US" i="1" dirty="0"/>
              <a:t>Study:</a:t>
            </a:r>
            <a:endParaRPr lang="en-US" dirty="0"/>
          </a:p>
          <a:p>
            <a:pPr lvl="3"/>
            <a:r>
              <a:rPr lang="en-US" i="1" dirty="0"/>
              <a:t>Multiplexing with different orthogonal cover codes</a:t>
            </a:r>
            <a:endParaRPr lang="en-US" dirty="0"/>
          </a:p>
          <a:p>
            <a:pPr lvl="3"/>
            <a:r>
              <a:rPr lang="en-US" i="1" dirty="0"/>
              <a:t>Independent RACH sequences in a RACH preamble</a:t>
            </a:r>
            <a:endParaRPr lang="en-US" dirty="0"/>
          </a:p>
          <a:p>
            <a:pPr lvl="0"/>
            <a:r>
              <a:rPr lang="en-US" i="1" dirty="0"/>
              <a:t>For supporting various coverage and forward compatibility, flexibility in the length of CP/GT and the number of repeated RACH preambles and RACH symbols is supported</a:t>
            </a:r>
            <a:endParaRPr lang="en-US" dirty="0"/>
          </a:p>
          <a:p>
            <a:pPr lvl="0"/>
            <a:r>
              <a:rPr lang="en-US" i="1" dirty="0"/>
              <a:t>Note: specific use of these three options may depend on RACH subcarrier spacing and TRP beam correspondence</a:t>
            </a:r>
            <a:endParaRPr lang="en-US" dirty="0"/>
          </a:p>
          <a:p>
            <a:r>
              <a:rPr lang="en-US" i="1" dirty="0"/>
              <a:t> </a:t>
            </a:r>
            <a:r>
              <a:rPr lang="en-US" i="1" dirty="0" smtClean="0"/>
              <a:t>NR </a:t>
            </a:r>
            <a:r>
              <a:rPr lang="en-US" i="1" dirty="0"/>
              <a:t>defines that:</a:t>
            </a:r>
            <a:endParaRPr lang="en-US" dirty="0"/>
          </a:p>
          <a:p>
            <a:pPr lvl="1"/>
            <a:r>
              <a:rPr lang="en-US" i="1" dirty="0"/>
              <a:t>a random access preamble format consists of one or multiple random access preamble(s),</a:t>
            </a:r>
            <a:endParaRPr lang="en-US" dirty="0"/>
          </a:p>
          <a:p>
            <a:pPr lvl="1"/>
            <a:r>
              <a:rPr lang="en-US" i="1" dirty="0"/>
              <a:t>a random access preamble consists of one preamble sequence plus CP, and</a:t>
            </a:r>
            <a:endParaRPr lang="en-US" dirty="0"/>
          </a:p>
          <a:p>
            <a:pPr lvl="1"/>
            <a:r>
              <a:rPr lang="en-US" i="1" dirty="0"/>
              <a:t>one preamble sequence consists of one or multiple RACH OFDM symbol(s)</a:t>
            </a:r>
            <a:endParaRPr lang="en-US" dirty="0"/>
          </a:p>
          <a:p>
            <a:pPr lvl="0"/>
            <a:r>
              <a:rPr lang="en-US" i="1" dirty="0"/>
              <a:t>UE transmits PRACH according to the configured random access preamble format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Evaluate designs with larger </a:t>
            </a:r>
            <a:r>
              <a:rPr lang="en-US" altLang="zh-CN" sz="2800" dirty="0" smtClean="0"/>
              <a:t>number of PRACH preamble sequences </a:t>
            </a:r>
            <a:r>
              <a:rPr lang="en-US" altLang="zh-CN" sz="2800" dirty="0" smtClean="0"/>
              <a:t>in a RACH transmission occasion than in LTE</a:t>
            </a:r>
            <a:endParaRPr lang="sv-SE" altLang="zh-CN" sz="2400" dirty="0" smtClean="0"/>
          </a:p>
          <a:p>
            <a:r>
              <a:rPr lang="en-US" altLang="zh-CN" sz="2800" dirty="0" smtClean="0"/>
              <a:t>The </a:t>
            </a:r>
            <a:r>
              <a:rPr lang="en-US" altLang="zh-CN" sz="2800" dirty="0" smtClean="0"/>
              <a:t>following methods can be considered for evaluations:</a:t>
            </a:r>
          </a:p>
          <a:p>
            <a:pPr lvl="1"/>
            <a:r>
              <a:rPr lang="en-US" altLang="zh-CN" sz="2400" dirty="0" smtClean="0"/>
              <a:t>NR PRACH sequences based on </a:t>
            </a:r>
            <a:r>
              <a:rPr lang="en-US" sz="2400" dirty="0" smtClean="0"/>
              <a:t> </a:t>
            </a:r>
            <a:r>
              <a:rPr lang="en-US" sz="2400" dirty="0" err="1" smtClean="0"/>
              <a:t>Zadoff</a:t>
            </a:r>
            <a:r>
              <a:rPr lang="en-US" sz="2400" dirty="0" smtClean="0"/>
              <a:t>-Chu with cover extension using M-sequence</a:t>
            </a:r>
          </a:p>
          <a:p>
            <a:pPr lvl="1"/>
            <a:r>
              <a:rPr lang="en-US" altLang="ko-KR" sz="2400" dirty="0" smtClean="0"/>
              <a:t>Circular delay-Doppler shifted m-sequences</a:t>
            </a:r>
          </a:p>
          <a:p>
            <a:pPr lvl="1"/>
            <a:r>
              <a:rPr lang="en-US" altLang="ko-KR" sz="2400" dirty="0" err="1" smtClean="0"/>
              <a:t>Zadoff</a:t>
            </a:r>
            <a:r>
              <a:rPr lang="en-US" altLang="ko-KR" sz="2400" dirty="0" smtClean="0"/>
              <a:t>-Chu sequence</a:t>
            </a:r>
            <a:endParaRPr lang="sv-SE" altLang="ko-KR" sz="2400" dirty="0" smtClean="0"/>
          </a:p>
          <a:p>
            <a:endParaRPr lang="en-US" altLang="zh-CN" sz="2800" dirty="0" smtClean="0"/>
          </a:p>
          <a:p>
            <a:endParaRPr lang="en-US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6788</TotalTime>
  <Words>91</Words>
  <Application>Microsoft Office PowerPoint</Application>
  <PresentationFormat>On-screen Show (4:3)</PresentationFormat>
  <Paragraphs>31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Background</vt:lpstr>
      <vt:lpstr>Proposal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Huawei</cp:lastModifiedBy>
  <cp:revision>655</cp:revision>
  <dcterms:created xsi:type="dcterms:W3CDTF">2016-03-24T01:14:08Z</dcterms:created>
  <dcterms:modified xsi:type="dcterms:W3CDTF">2017-02-14T20:17:15Z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(3)pmIXBwU0bfpMeynKz32QQHzTlbG/1fK3xxiHLI/nYbjyBQkQOeBh96u9dJ31g0Gttwc4+aXH
XxRYaf+p6byHOWiocjkJChnlVQaU6uG6aGAeCgl4gmS5mf8Or8w3PJG5HVPytWU1VEinkpIv
Jxi0+8zicKns3yy7ZUUywjI82/0m7EqiLcXdG1Eh7v5UKf6lFg3C2HJc+yLLtRsz2h/MY+SR
pvcDgg2cdTLRot9F/J</vt:lpwstr>
  </property>
  <property fmtid="{D5CDD505-2E9C-101B-9397-08002B2CF9AE}" pid="9" name="_2015_ms_pID_7253431">
    <vt:lpwstr>l7BooJ61MJVggQPSCpogmtNYlyNBXp4idOQ2BXxS5Ng2UAzggRzIA1
vpVvH4o/m6i1IdcajXa4SrtYflLgQkj0Obz5JJm9NXD1zrWifsw+SuulnpJF9QXtQmm3//RQ
iNOjO2eFnt21ZEcfKn7KPItpedAP9PttH7A1lPrHdOo6pDn2wvxmEcV25CdxOCR3RFAQmf8N
BJ4Niz0K+qGLvf14eAAR47EM43eA4f04Tt2t</vt:lpwstr>
  </property>
  <property fmtid="{D5CDD505-2E9C-101B-9397-08002B2CF9AE}" pid="10" name="_2015_ms_pID_7253432">
    <vt:lpwstr>pu77DLmV1QBfMxxhWPKYAtN2kaB/cnPgzEfT
4fSCJ4HK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1486918083</vt:lpwstr>
  </property>
</Properties>
</file>