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4DEF3-50EF-4078-93C3-C5AE4FF6FB9D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D7DA6-B52A-43B4-8B11-2F2D9D20345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Max TBS for 2HARQ Processes in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MediaTek</a:t>
            </a:r>
            <a:r>
              <a:rPr lang="en-US" sz="2800" dirty="0" smtClean="0"/>
              <a:t>, Vodafone, China Mobile, NTT </a:t>
            </a:r>
            <a:r>
              <a:rPr lang="en-US" sz="2800" dirty="0" err="1" smtClean="0"/>
              <a:t>DoCoMo</a:t>
            </a:r>
            <a:r>
              <a:rPr lang="en-US" sz="2800" dirty="0" smtClean="0"/>
              <a:t>, </a:t>
            </a:r>
          </a:p>
          <a:p>
            <a:r>
              <a:rPr lang="en-US" sz="2800" dirty="0" smtClean="0"/>
              <a:t>China Unicom, </a:t>
            </a:r>
            <a:r>
              <a:rPr lang="en-US" sz="2800" dirty="0" err="1" smtClean="0"/>
              <a:t>Huawei</a:t>
            </a:r>
            <a:r>
              <a:rPr lang="en-US" sz="2800" dirty="0" smtClean="0"/>
              <a:t>, HiSilicon, Ericsson, Qualcomm, 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323528" y="404664"/>
            <a:ext cx="482183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#88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Athens, Greece, 13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17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Feb,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7.2.4.3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236296" y="476672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R1-1703775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dirty="0" smtClean="0"/>
              <a:t>For NB-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 Release 14 it is agreed to facilitate Power consumption and latency reduction through the “</a:t>
            </a:r>
            <a:r>
              <a:rPr lang="en-US" altLang="en-US" i="1" dirty="0" smtClean="0"/>
              <a:t>Support in DL and UL for 2 HARQ processes and larger maximum TBS</a:t>
            </a:r>
            <a:r>
              <a:rPr lang="en-US" altLang="ko-KR" dirty="0" smtClean="0"/>
              <a:t>” [RP-161901].</a:t>
            </a:r>
          </a:p>
          <a:p>
            <a:r>
              <a:rPr lang="en-US" dirty="0" smtClean="0"/>
              <a:t>2HARQ process with max 2536bits TBS for DL/UL</a:t>
            </a:r>
          </a:p>
          <a:p>
            <a:pPr lvl="1"/>
            <a:r>
              <a:rPr lang="en-US" dirty="0" smtClean="0"/>
              <a:t>Improve NB-IOT performance in terms of power consumption and latency reduction.</a:t>
            </a:r>
          </a:p>
          <a:p>
            <a:pPr lvl="1"/>
            <a:r>
              <a:rPr lang="en-US" dirty="0" smtClean="0"/>
              <a:t>Enable more use cases and enrich the application</a:t>
            </a:r>
          </a:p>
          <a:p>
            <a:pPr lvl="1"/>
            <a:r>
              <a:rPr lang="en-US" dirty="0" smtClean="0"/>
              <a:t>Ignorable cost/complexity increase</a:t>
            </a:r>
          </a:p>
          <a:p>
            <a:pPr lvl="1"/>
            <a:r>
              <a:rPr lang="en-US" dirty="0" smtClean="0"/>
              <a:t>Minor spec impact (same TBS table as 1HARQ process)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Support max DL and UL TBS as 2536 bits for two HARQ processes.</a:t>
            </a:r>
          </a:p>
          <a:p>
            <a:r>
              <a:rPr lang="en-US" dirty="0" smtClean="0"/>
              <a:t>Adopt the same NPDSCH and NPUSCH TBS tables for two HARQ processes as for the single HARQ process defined in R1-1613508.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165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Max TBS for 2HARQ Processes in NB-IoT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multi-bits HARQ feedback</dc:title>
  <dc:creator>mtk09788</dc:creator>
  <cp:lastModifiedBy>mtk09788</cp:lastModifiedBy>
  <cp:revision>22</cp:revision>
  <dcterms:created xsi:type="dcterms:W3CDTF">2016-11-10T06:54:40Z</dcterms:created>
  <dcterms:modified xsi:type="dcterms:W3CDTF">2017-02-14T17:46:58Z</dcterms:modified>
</cp:coreProperties>
</file>