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70" r:id="rId4"/>
    <p:sldId id="271" r:id="rId5"/>
    <p:sldId id="26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01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79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965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410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9779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405" y="1039091"/>
            <a:ext cx="8779190" cy="5577840"/>
          </a:xfrm>
        </p:spPr>
        <p:txBody>
          <a:bodyPr/>
          <a:lstStyle>
            <a:lvl1pPr>
              <a:defRPr sz="20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172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7968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274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932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057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169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7728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215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C2BA2-7A30-45C0-9EC4-D69513B096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130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̶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169" y="159392"/>
            <a:ext cx="41216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WG1#88 Meeting</a:t>
            </a:r>
          </a:p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 ,13th - 17th Feb. 2017</a:t>
            </a:r>
          </a:p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8.1.4.1</a:t>
            </a:r>
            <a:endParaRPr lang="ja-JP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1976" y="15939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R1-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1703771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168" y="2642533"/>
            <a:ext cx="8800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dirty="0">
                <a:solidFill>
                  <a:prstClr val="black"/>
                </a:solidFill>
                <a:cs typeface="+mj-cs"/>
              </a:rPr>
              <a:t>WF on </a:t>
            </a:r>
            <a:r>
              <a:rPr lang="en-US" altLang="ko-KR" sz="4400" dirty="0" smtClean="0">
                <a:solidFill>
                  <a:prstClr val="black"/>
                </a:solidFill>
                <a:cs typeface="+mj-cs"/>
              </a:rPr>
              <a:t>LDPC </a:t>
            </a:r>
            <a:r>
              <a:rPr lang="en-US" altLang="ko-KR" sz="4400" dirty="0" smtClean="0">
                <a:latin typeface="Calibri" panose="020F0502020204030204" pitchFamily="34" charset="0"/>
              </a:rPr>
              <a:t>Decoder Throughput Requirement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52279" y="4370665"/>
            <a:ext cx="1656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Samsung, 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563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latin typeface="Calibri" panose="020F0502020204030204" pitchFamily="34" charset="0"/>
              </a:rPr>
              <a:t>Background 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7161" y="1027088"/>
            <a:ext cx="8558067" cy="2462731"/>
          </a:xfrm>
        </p:spPr>
        <p:txBody>
          <a:bodyPr>
            <a:normAutofit/>
          </a:bodyPr>
          <a:lstStyle/>
          <a:p>
            <a:pPr lvl="0"/>
            <a:r>
              <a:rPr lang="en-US" altLang="ko-KR" sz="2400" dirty="0"/>
              <a:t>LDPC code </a:t>
            </a:r>
            <a:r>
              <a:rPr lang="en-US" altLang="ko-KR" sz="2400" dirty="0" smtClean="0"/>
              <a:t>decoder throughput is different according to effective code rate</a:t>
            </a:r>
          </a:p>
          <a:p>
            <a:pPr lvl="1"/>
            <a:r>
              <a:rPr lang="en-GB" altLang="ko-KR" sz="2000" dirty="0" smtClean="0"/>
              <a:t>The </a:t>
            </a:r>
            <a:r>
              <a:rPr lang="en-GB" altLang="ko-KR" sz="2000" dirty="0"/>
              <a:t>decoder operates on the </a:t>
            </a:r>
            <a:r>
              <a:rPr lang="en-GB" altLang="ko-KR" sz="2000" dirty="0" smtClean="0"/>
              <a:t>related parity-check </a:t>
            </a:r>
            <a:r>
              <a:rPr lang="en-GB" altLang="ko-KR" sz="2000" dirty="0"/>
              <a:t>matrix for </a:t>
            </a:r>
            <a:r>
              <a:rPr lang="en-GB" altLang="ko-KR" sz="2000" dirty="0" smtClean="0"/>
              <a:t>effective rate, </a:t>
            </a:r>
            <a:r>
              <a:rPr lang="en-GB" altLang="ko-KR" sz="2000" dirty="0"/>
              <a:t>not the whole parity-check </a:t>
            </a:r>
            <a:r>
              <a:rPr lang="en-GB" altLang="ko-KR" sz="2000" dirty="0" smtClean="0"/>
              <a:t>matrix</a:t>
            </a:r>
          </a:p>
          <a:p>
            <a:pPr lvl="1">
              <a:lnSpc>
                <a:spcPct val="100000"/>
              </a:lnSpc>
            </a:pPr>
            <a:r>
              <a:rPr lang="en-GB" altLang="ko-KR" sz="2000" dirty="0"/>
              <a:t>Parity bits from single parity-check codes are of degree one, they, and their associated parity-check constraints, </a:t>
            </a:r>
            <a:r>
              <a:rPr lang="en-GB" altLang="ko-KR" sz="2000" dirty="0" smtClean="0"/>
              <a:t>can </a:t>
            </a:r>
            <a:r>
              <a:rPr lang="en-GB" altLang="ko-KR" sz="2000" dirty="0"/>
              <a:t>be completely ignored by the </a:t>
            </a:r>
            <a:r>
              <a:rPr lang="en-GB" altLang="ko-KR" sz="2000" dirty="0" smtClean="0"/>
              <a:t>decoder according to effective rate. </a:t>
            </a:r>
            <a:r>
              <a:rPr lang="en-GB" altLang="ko-KR" sz="2000" dirty="0"/>
              <a:t>	</a:t>
            </a:r>
            <a:endParaRPr lang="en-US" altLang="ko-KR" sz="2000" dirty="0"/>
          </a:p>
          <a:p>
            <a:pPr lvl="0"/>
            <a:endParaRPr lang="ko-KR" altLang="ko-KR" sz="2400" dirty="0"/>
          </a:p>
          <a:p>
            <a:endParaRPr lang="en-US" altLang="ko-KR" sz="2000" dirty="0">
              <a:latin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</a:endParaRPr>
          </a:p>
        </p:txBody>
      </p:sp>
      <p:pic>
        <p:nvPicPr>
          <p:cNvPr id="7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918" y="3566070"/>
            <a:ext cx="4337108" cy="32882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6416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latin typeface="Calibri" panose="020F0502020204030204" pitchFamily="34" charset="0"/>
              </a:rPr>
              <a:t>Background 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18077" y="1194868"/>
            <a:ext cx="8558067" cy="1716111"/>
          </a:xfrm>
        </p:spPr>
        <p:txBody>
          <a:bodyPr>
            <a:normAutofit/>
          </a:bodyPr>
          <a:lstStyle/>
          <a:p>
            <a:pPr lvl="0"/>
            <a:r>
              <a:rPr lang="en-US" altLang="ko-KR" sz="2000" dirty="0" smtClean="0"/>
              <a:t>Transmission throughput requirement for </a:t>
            </a:r>
            <a:r>
              <a:rPr lang="en-US" altLang="ko-KR" sz="2000" dirty="0" err="1" smtClean="0"/>
              <a:t>eMBB</a:t>
            </a:r>
            <a:r>
              <a:rPr lang="en-US" altLang="ko-KR" sz="2000" dirty="0" smtClean="0"/>
              <a:t> scenario is 20Gbps</a:t>
            </a:r>
          </a:p>
          <a:p>
            <a:pPr lvl="0"/>
            <a:r>
              <a:rPr lang="en-US" altLang="ko-KR" sz="2000" dirty="0" smtClean="0"/>
              <a:t>Decoder throughput requirement for LDPC codes is varied according to HARQ scenarios</a:t>
            </a:r>
          </a:p>
          <a:p>
            <a:endParaRPr lang="en-US" altLang="ko-KR" sz="2000" dirty="0">
              <a:latin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42" y="3090680"/>
            <a:ext cx="5208168" cy="310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134131"/>
              </p:ext>
            </p:extLst>
          </p:nvPr>
        </p:nvGraphicFramePr>
        <p:xfrm>
          <a:off x="5805016" y="3329852"/>
          <a:ext cx="2836010" cy="1847453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378523"/>
                <a:gridCol w="1457487"/>
              </a:tblGrid>
              <a:tr h="4754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1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Scenarios</a:t>
                      </a:r>
                      <a:endParaRPr lang="ko-K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51435" marR="5143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1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Decoder Throughput</a:t>
                      </a:r>
                      <a:endParaRPr lang="ko-K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5850">
                <a:tc>
                  <a:txBody>
                    <a:bodyPr/>
                    <a:lstStyle/>
                    <a:p>
                      <a:pPr indent="127000" algn="l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  <a:cs typeface="바탕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ko-KR" sz="11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바탕"/>
                        </a:rPr>
                        <a:t>Support 20Gbps </a:t>
                      </a:r>
                      <a:endParaRPr 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  <a:cs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5850">
                <a:tc>
                  <a:txBody>
                    <a:bodyPr/>
                    <a:lstStyle/>
                    <a:p>
                      <a:pPr indent="127000" algn="l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  <a:cs typeface="바탕"/>
                        </a:rPr>
                        <a:t>Full IR-HARQ</a:t>
                      </a:r>
                      <a:endParaRPr 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  <a:cs typeface="바탕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  <a:cs typeface="바탕"/>
                        </a:rPr>
                        <a:t>with CR </a:t>
                      </a: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  <a:cs typeface="바탕"/>
                        </a:rPr>
                        <a:t>1/3</a:t>
                      </a:r>
                      <a:endParaRPr 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  <a:cs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5850">
                <a:tc>
                  <a:txBody>
                    <a:bodyPr/>
                    <a:lstStyle/>
                    <a:p>
                      <a:pPr indent="127000" algn="l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  <a:cs typeface="바탕"/>
                        </a:rPr>
                        <a:t>Partial IR-HARQ</a:t>
                      </a:r>
                      <a:endParaRPr 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  <a:cs typeface="바탕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ko-KR" sz="11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바탕"/>
                        </a:rPr>
                        <a:t>with CR </a:t>
                      </a:r>
                      <a:r>
                        <a:rPr lang="en-GB" sz="11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  <a:cs typeface="바탕"/>
                        </a:rPr>
                        <a:t>4/9</a:t>
                      </a:r>
                      <a:endParaRPr 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  <a:cs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4468">
                <a:tc>
                  <a:txBody>
                    <a:bodyPr/>
                    <a:lstStyle/>
                    <a:p>
                      <a:pPr indent="127000" algn="l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  <a:cs typeface="바탕"/>
                        </a:rPr>
                        <a:t>CC-HARQ</a:t>
                      </a:r>
                      <a:endParaRPr 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  <a:cs typeface="바탕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ko-KR" sz="11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바탕"/>
                        </a:rPr>
                        <a:t>with CR </a:t>
                      </a:r>
                      <a:r>
                        <a:rPr lang="en-GB" sz="11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  <a:cs typeface="바탕"/>
                        </a:rPr>
                        <a:t>8/9</a:t>
                      </a:r>
                      <a:endParaRPr 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/>
                        <a:cs typeface="바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4372900" y="6608148"/>
            <a:ext cx="47484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000" dirty="0">
                <a:latin typeface="Calibri" panose="020F0502020204030204" pitchFamily="34" charset="0"/>
              </a:rPr>
              <a:t>R1-1703002, Samsung, Consideration on Throughput and Latency for LDPC Code Design</a:t>
            </a:r>
            <a:endParaRPr lang="ko-KR" altLang="ko-KR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690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en-US" altLang="ko-KR" sz="3600" dirty="0">
                <a:latin typeface="Calibri" panose="020F0502020204030204" pitchFamily="34" charset="0"/>
              </a:rPr>
              <a:t>Proposal </a:t>
            </a:r>
            <a:r>
              <a:rPr lang="en-US" altLang="ko-KR" sz="3600" dirty="0" smtClean="0">
                <a:latin typeface="Calibri" panose="020F0502020204030204" pitchFamily="34" charset="0"/>
              </a:rPr>
              <a:t>1:</a:t>
            </a:r>
            <a:r>
              <a:rPr lang="en-US" sz="3600" dirty="0" smtClean="0">
                <a:latin typeface="Calibri" panose="020F0502020204030204" pitchFamily="34" charset="0"/>
              </a:rPr>
              <a:t> </a:t>
            </a:r>
            <a:r>
              <a:rPr lang="en-US" sz="3200" dirty="0" smtClean="0">
                <a:latin typeface="Calibri" panose="020F0502020204030204" pitchFamily="34" charset="0"/>
              </a:rPr>
              <a:t>Decoder throughput 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296144"/>
            <a:ext cx="8856984" cy="4581128"/>
          </a:xfrm>
        </p:spPr>
        <p:txBody>
          <a:bodyPr>
            <a:no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Decoder throughput requirement should be </a:t>
            </a:r>
            <a:r>
              <a:rPr lang="en-US" altLang="ko-KR" sz="2400" dirty="0" smtClean="0">
                <a:latin typeface="Calibri" panose="020F0502020204030204" pitchFamily="34" charset="0"/>
              </a:rPr>
              <a:t>decided </a:t>
            </a:r>
            <a:endParaRPr lang="en-US" altLang="ko-KR" sz="24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 Alt. 1 : </a:t>
            </a:r>
            <a:r>
              <a:rPr lang="en-GB" altLang="ko-KR" sz="2000" dirty="0" smtClean="0">
                <a:latin typeface="Calibri" panose="020F0502020204030204" pitchFamily="34" charset="0"/>
                <a:cs typeface="바탕"/>
              </a:rPr>
              <a:t>Support 20Gbps with code rate 1/3 for full IR-HARQ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 Alt. 2 : </a:t>
            </a:r>
            <a:r>
              <a:rPr lang="en-GB" altLang="ko-KR" sz="2000" dirty="0" smtClean="0">
                <a:latin typeface="Calibri" panose="020F0502020204030204" pitchFamily="34" charset="0"/>
                <a:cs typeface="바탕"/>
              </a:rPr>
              <a:t>Support 20Gbps with code rate 4/9 for partial IR-HARQ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 </a:t>
            </a:r>
            <a:r>
              <a:rPr lang="en-US" altLang="ko-KR" sz="2000" dirty="0">
                <a:latin typeface="Calibri" panose="020F0502020204030204" pitchFamily="34" charset="0"/>
              </a:rPr>
              <a:t>Alt. </a:t>
            </a:r>
            <a:r>
              <a:rPr lang="en-US" altLang="ko-KR" sz="2000" dirty="0" smtClean="0">
                <a:latin typeface="Calibri" panose="020F0502020204030204" pitchFamily="34" charset="0"/>
              </a:rPr>
              <a:t>3 </a:t>
            </a:r>
            <a:r>
              <a:rPr lang="en-US" altLang="ko-KR" sz="2000" dirty="0">
                <a:latin typeface="Calibri" panose="020F0502020204030204" pitchFamily="34" charset="0"/>
              </a:rPr>
              <a:t>: </a:t>
            </a:r>
            <a:r>
              <a:rPr lang="en-GB" altLang="ko-KR" sz="2000" dirty="0">
                <a:latin typeface="Calibri" panose="020F0502020204030204" pitchFamily="34" charset="0"/>
                <a:cs typeface="바탕"/>
              </a:rPr>
              <a:t>Support 20Gbps with code rate </a:t>
            </a:r>
            <a:r>
              <a:rPr lang="en-GB" altLang="ko-KR" sz="2000" dirty="0" smtClean="0">
                <a:latin typeface="Calibri" panose="020F0502020204030204" pitchFamily="34" charset="0"/>
                <a:cs typeface="바탕"/>
              </a:rPr>
              <a:t>8/9 for CC-HARQ</a:t>
            </a:r>
          </a:p>
          <a:p>
            <a:pPr lvl="1"/>
            <a:endParaRPr lang="en-GB" altLang="ko-KR" sz="2000" dirty="0">
              <a:latin typeface="Calibri" panose="020F0502020204030204" pitchFamily="34" charset="0"/>
            </a:endParaRPr>
          </a:p>
          <a:p>
            <a:pPr lvl="1"/>
            <a:endParaRPr lang="en-US" altLang="ko-KR" sz="2400" dirty="0" smtClean="0"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altLang="ko-K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912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en-US" altLang="ko-KR" sz="3600" dirty="0">
                <a:latin typeface="Calibri" panose="020F0502020204030204" pitchFamily="34" charset="0"/>
              </a:rPr>
              <a:t>Proposal </a:t>
            </a:r>
            <a:r>
              <a:rPr lang="en-US" altLang="ko-KR" sz="3600" dirty="0" smtClean="0">
                <a:latin typeface="Calibri" panose="020F0502020204030204" pitchFamily="34" charset="0"/>
              </a:rPr>
              <a:t>2: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296144"/>
            <a:ext cx="8856984" cy="4581128"/>
          </a:xfrm>
        </p:spPr>
        <p:txBody>
          <a:bodyPr>
            <a:noAutofit/>
          </a:bodyPr>
          <a:lstStyle/>
          <a:p>
            <a:r>
              <a:rPr lang="en-GB" altLang="ko-KR" sz="2400" dirty="0" smtClean="0">
                <a:latin typeface="Calibri" panose="020F0502020204030204" pitchFamily="34" charset="0"/>
              </a:rPr>
              <a:t>The decoder configuration to support decoder throughput requirement should be provided.</a:t>
            </a:r>
          </a:p>
          <a:p>
            <a:pPr marL="0" indent="0">
              <a:buNone/>
            </a:pPr>
            <a:r>
              <a:rPr lang="en-GB" altLang="ko-KR" sz="2400" dirty="0" smtClean="0">
                <a:latin typeface="Calibri" panose="020F0502020204030204" pitchFamily="34" charset="0"/>
              </a:rPr>
              <a:t> </a:t>
            </a: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364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1376</TotalTime>
  <Words>208</Words>
  <Application>Microsoft Office PowerPoint</Application>
  <PresentationFormat>화면 슬라이드 쇼(4:3)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PowerPoint 프레젠테이션</vt:lpstr>
      <vt:lpstr>Background </vt:lpstr>
      <vt:lpstr>Background </vt:lpstr>
      <vt:lpstr>Proposal 1: Decoder throughput </vt:lpstr>
      <vt:lpstr>Proposal 2: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Min Jang</dc:creator>
  <cp:lastModifiedBy>Hongsil Jeong</cp:lastModifiedBy>
  <cp:revision>161</cp:revision>
  <dcterms:created xsi:type="dcterms:W3CDTF">2017-02-06T05:58:44Z</dcterms:created>
  <dcterms:modified xsi:type="dcterms:W3CDTF">2017-02-14T16:31:04Z</dcterms:modified>
</cp:coreProperties>
</file>