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05" r:id="rId3"/>
    <p:sldId id="301" r:id="rId4"/>
    <p:sldId id="30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QCL for CSI-RS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KT Corporation, Qualcomm,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R1-1703756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2.4.5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NR Ad-Hoc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39" y="1371600"/>
            <a:ext cx="8793774" cy="213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NR supports indication </a:t>
            </a:r>
            <a:r>
              <a:rPr lang="en-US" altLang="ko-KR" dirty="0"/>
              <a:t>of </a:t>
            </a:r>
            <a:r>
              <a:rPr lang="en-US" altLang="ko-KR" dirty="0" smtClean="0"/>
              <a:t>QCL </a:t>
            </a:r>
            <a:r>
              <a:rPr lang="en-US" altLang="ko-KR" dirty="0"/>
              <a:t>assumption </a:t>
            </a:r>
            <a:r>
              <a:rPr lang="en-US" altLang="ko-KR" dirty="0" smtClean="0"/>
              <a:t>for CSI-RS to be associated with an SS block (e.g., SSS, PBCH DMRS) and/or RS for fine time-frequency tracking</a:t>
            </a:r>
          </a:p>
          <a:p>
            <a:pPr lvl="1"/>
            <a:r>
              <a:rPr lang="en-US" altLang="ko-KR" dirty="0" smtClean="0"/>
              <a:t>FFS: w.r.t. which QCL parameter(s)</a:t>
            </a:r>
          </a:p>
        </p:txBody>
      </p:sp>
    </p:spTree>
    <p:extLst>
      <p:ext uri="{BB962C8B-B14F-4D97-AF65-F5344CB8AC3E}">
        <p14:creationId xmlns:p14="http://schemas.microsoft.com/office/powerpoint/2010/main" val="18281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860324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12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16449</TotalTime>
  <Words>78</Words>
  <Application>Microsoft Office PowerPoint</Application>
  <PresentationFormat>화면 슬라이드 쇼(4:3)</PresentationFormat>
  <Paragraphs>11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QCL for CSI-RS</vt:lpstr>
      <vt:lpstr>Agreements in NR Ad-Hoc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402</cp:revision>
  <dcterms:created xsi:type="dcterms:W3CDTF">2016-03-24T01:14:08Z</dcterms:created>
  <dcterms:modified xsi:type="dcterms:W3CDTF">2017-02-14T19:00:58Z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