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76" r:id="rId2"/>
    <p:sldId id="293" r:id="rId3"/>
    <p:sldId id="305" r:id="rId4"/>
    <p:sldId id="307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1134" y="10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</a:t>
            </a:r>
            <a:r>
              <a:rPr lang="en-US" altLang="ja-JP" dirty="0">
                <a:latin typeface="Calibri" panose="020F0502020204030204" pitchFamily="34" charset="0"/>
              </a:rPr>
              <a:t>on </a:t>
            </a:r>
            <a:r>
              <a:rPr lang="en-US" altLang="ja-JP" dirty="0" smtClean="0">
                <a:latin typeface="Calibri" panose="020F0502020204030204" pitchFamily="34" charset="0"/>
              </a:rPr>
              <a:t>SRS based UL-MIMO </a:t>
            </a:r>
            <a:br>
              <a:rPr lang="en-US" altLang="ja-JP" dirty="0" smtClean="0">
                <a:latin typeface="Calibri" panose="020F0502020204030204" pitchFamily="34" charset="0"/>
              </a:rPr>
            </a:br>
            <a:r>
              <a:rPr lang="en-US" altLang="ja-JP" dirty="0" smtClean="0">
                <a:latin typeface="Calibri" panose="020F0502020204030204" pitchFamily="34" charset="0"/>
              </a:rPr>
              <a:t>CSI </a:t>
            </a:r>
            <a:r>
              <a:rPr lang="en-US" altLang="ja-JP" dirty="0" smtClean="0">
                <a:latin typeface="Calibri" panose="020F0502020204030204" pitchFamily="34" charset="0"/>
              </a:rPr>
              <a:t>acquisition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886200"/>
            <a:ext cx="7018337" cy="1752600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</a:t>
            </a:r>
            <a:r>
              <a:rPr lang="en-US" altLang="ja-JP" dirty="0" smtClean="0">
                <a:solidFill>
                  <a:schemeClr val="tx1"/>
                </a:solidFill>
              </a:rPr>
              <a:t>ASTRI</a:t>
            </a:r>
            <a:r>
              <a:rPr lang="en-US" altLang="ja-JP" dirty="0" smtClean="0">
                <a:solidFill>
                  <a:schemeClr val="tx1"/>
                </a:solidFill>
              </a:rPr>
              <a:t>, ZTE, ZTE Microelectronics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R1-1703755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44414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US" altLang="zh-CN" sz="1800" dirty="0" smtClean="0">
                <a:latin typeface="+mj-lt"/>
              </a:rPr>
              <a:t>NR Ad-Hoc</a:t>
            </a:r>
            <a:endParaRPr lang="en-US" altLang="zh-CN" dirty="0" smtClean="0">
              <a:latin typeface="+mj-lt"/>
            </a:endParaRPr>
          </a:p>
          <a:p>
            <a:pPr>
              <a:defRPr/>
            </a:pPr>
            <a:r>
              <a:rPr lang="en-US" altLang="zh-CN" dirty="0" smtClean="0">
                <a:latin typeface="+mj-lt"/>
              </a:rPr>
              <a:t>Athens, Greece, Feb. 13 – 17, 2017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dirty="0" smtClean="0">
                <a:latin typeface="+mj-lt"/>
              </a:rPr>
              <a:t>8</a:t>
            </a:r>
            <a:r>
              <a:rPr lang="en-US" sz="1800" dirty="0" smtClean="0">
                <a:latin typeface="+mj-lt"/>
              </a:rPr>
              <a:t>.1.</a:t>
            </a:r>
            <a:r>
              <a:rPr lang="en-US" dirty="0" smtClean="0">
                <a:latin typeface="+mj-lt"/>
              </a:rPr>
              <a:t>2.4.4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Agreements in RAN1#86bis</a:t>
            </a:r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2" y="1219200"/>
            <a:ext cx="8474868" cy="3499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358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Agreements in NR Ad-Hoc</a:t>
            </a: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647" y="1143000"/>
            <a:ext cx="8520112" cy="5188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761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5105400"/>
          </a:xfrm>
        </p:spPr>
        <p:txBody>
          <a:bodyPr>
            <a:normAutofit fontScale="85000" lnSpcReduction="20000"/>
          </a:bodyPr>
          <a:lstStyle/>
          <a:p>
            <a:r>
              <a:rPr lang="en-US" altLang="ko-KR" dirty="0" smtClean="0"/>
              <a:t>NR supports </a:t>
            </a:r>
            <a:r>
              <a:rPr lang="en-US" altLang="ko-KR" dirty="0" smtClean="0"/>
              <a:t>at least following operations </a:t>
            </a:r>
            <a:r>
              <a:rPr lang="en-US" altLang="ko-KR" dirty="0" smtClean="0"/>
              <a:t>for SRS based UL-MIMO CSI acquisition:</a:t>
            </a:r>
          </a:p>
          <a:p>
            <a:pPr lvl="1"/>
            <a:r>
              <a:rPr lang="en-US" altLang="ko-KR" dirty="0" smtClean="0"/>
              <a:t>Operation </a:t>
            </a:r>
            <a:r>
              <a:rPr lang="en-US" altLang="ko-KR" dirty="0" smtClean="0"/>
              <a:t>1 </a:t>
            </a:r>
            <a:r>
              <a:rPr lang="en-US" altLang="ko-KR" dirty="0" smtClean="0"/>
              <a:t>(single SRS resource based</a:t>
            </a:r>
            <a:r>
              <a:rPr lang="en-US" altLang="ko-KR" dirty="0" smtClean="0"/>
              <a:t>)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UE </a:t>
            </a:r>
            <a:r>
              <a:rPr lang="en-US" altLang="ko-KR" dirty="0" smtClean="0"/>
              <a:t>is </a:t>
            </a:r>
            <a:r>
              <a:rPr lang="en-US" altLang="ko-KR" dirty="0" smtClean="0"/>
              <a:t>configured with one SRS resource with M(&gt;=1) </a:t>
            </a:r>
            <a:r>
              <a:rPr lang="en-US" altLang="ko-KR" dirty="0" smtClean="0"/>
              <a:t>ports. </a:t>
            </a:r>
          </a:p>
          <a:p>
            <a:pPr lvl="2"/>
            <a:r>
              <a:rPr lang="en-US" altLang="ko-KR" dirty="0" smtClean="0"/>
              <a:t>Network signals TPMI at least.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Operation </a:t>
            </a:r>
            <a:r>
              <a:rPr lang="en-US" altLang="ko-KR" dirty="0" smtClean="0"/>
              <a:t>2 </a:t>
            </a:r>
            <a:r>
              <a:rPr lang="en-US" altLang="ko-KR" dirty="0" smtClean="0"/>
              <a:t>(multiple </a:t>
            </a:r>
            <a:r>
              <a:rPr lang="en-US" altLang="ko-KR" dirty="0" smtClean="0"/>
              <a:t>SRS </a:t>
            </a:r>
            <a:r>
              <a:rPr lang="en-US" altLang="ko-KR" dirty="0" smtClean="0"/>
              <a:t>resource based</a:t>
            </a:r>
            <a:r>
              <a:rPr lang="en-US" altLang="ko-KR" dirty="0" smtClean="0"/>
              <a:t>)</a:t>
            </a:r>
          </a:p>
          <a:p>
            <a:pPr lvl="2"/>
            <a:r>
              <a:rPr lang="en-US" altLang="ko-KR" dirty="0" smtClean="0"/>
              <a:t>UE </a:t>
            </a:r>
            <a:r>
              <a:rPr lang="en-US" altLang="ko-KR" dirty="0" smtClean="0"/>
              <a:t>is </a:t>
            </a:r>
            <a:r>
              <a:rPr lang="en-US" altLang="ko-KR" dirty="0" smtClean="0"/>
              <a:t>configured with K</a:t>
            </a:r>
            <a:r>
              <a:rPr lang="en-US" altLang="ko-KR" dirty="0" smtClean="0"/>
              <a:t>(&gt;1</a:t>
            </a:r>
            <a:r>
              <a:rPr lang="en-US" altLang="ko-KR" dirty="0" smtClean="0"/>
              <a:t>) SRS </a:t>
            </a:r>
            <a:r>
              <a:rPr lang="en-US" altLang="ko-KR" dirty="0" smtClean="0"/>
              <a:t>resources </a:t>
            </a:r>
            <a:r>
              <a:rPr lang="en-US" altLang="ko-KR" dirty="0" smtClean="0"/>
              <a:t>each with M</a:t>
            </a:r>
            <a:r>
              <a:rPr lang="en-US" altLang="ko-KR" baseline="-25000" dirty="0" smtClean="0"/>
              <a:t>k</a:t>
            </a:r>
            <a:r>
              <a:rPr lang="en-US" altLang="ko-KR" dirty="0" smtClean="0"/>
              <a:t>(&gt;=1) </a:t>
            </a:r>
            <a:r>
              <a:rPr lang="en-US" altLang="ko-KR" dirty="0" smtClean="0"/>
              <a:t>ports.</a:t>
            </a:r>
          </a:p>
          <a:p>
            <a:pPr lvl="2"/>
            <a:r>
              <a:rPr lang="en-US" altLang="ko-KR" dirty="0"/>
              <a:t>Network signals </a:t>
            </a:r>
            <a:r>
              <a:rPr lang="en-US" altLang="ko-KR" dirty="0" smtClean="0"/>
              <a:t>SRI </a:t>
            </a:r>
            <a:r>
              <a:rPr lang="en-US" altLang="ko-KR" dirty="0"/>
              <a:t>at </a:t>
            </a:r>
            <a:r>
              <a:rPr lang="en-US" altLang="ko-KR" dirty="0" smtClean="0"/>
              <a:t>least.</a:t>
            </a:r>
          </a:p>
          <a:p>
            <a:pPr lvl="1"/>
            <a:r>
              <a:rPr lang="en-US" altLang="ko-KR" dirty="0" smtClean="0"/>
              <a:t>Operation 3 (two-step SRS resource configuration based)</a:t>
            </a:r>
          </a:p>
          <a:p>
            <a:pPr lvl="2"/>
            <a:r>
              <a:rPr lang="en-US" altLang="ko-KR" dirty="0" smtClean="0"/>
              <a:t>First step with operation 1 or operation 2</a:t>
            </a:r>
          </a:p>
          <a:p>
            <a:pPr lvl="2"/>
            <a:r>
              <a:rPr lang="en-US" altLang="ko-KR" dirty="0" smtClean="0"/>
              <a:t>Second step with </a:t>
            </a:r>
            <a:r>
              <a:rPr lang="en-US" altLang="ko-KR" dirty="0"/>
              <a:t>operation </a:t>
            </a:r>
            <a:r>
              <a:rPr lang="en-US" altLang="ko-KR" dirty="0" smtClean="0"/>
              <a:t>1 or operation 2</a:t>
            </a:r>
          </a:p>
          <a:p>
            <a:pPr lvl="3"/>
            <a:r>
              <a:rPr lang="en-US" altLang="ko-KR" dirty="0" smtClean="0"/>
              <a:t>Determination of UE </a:t>
            </a:r>
            <a:r>
              <a:rPr lang="en-US" altLang="ko-KR" dirty="0" err="1" smtClean="0"/>
              <a:t>Tx</a:t>
            </a:r>
            <a:r>
              <a:rPr lang="en-US" altLang="ko-KR" dirty="0" smtClean="0"/>
              <a:t> beam(s) for SRS transmission on the second step is based on network indication of UL </a:t>
            </a:r>
            <a:r>
              <a:rPr lang="en-US" altLang="ko-KR" dirty="0" err="1" smtClean="0"/>
              <a:t>Tx</a:t>
            </a:r>
            <a:r>
              <a:rPr lang="en-US" altLang="ko-KR" dirty="0" smtClean="0"/>
              <a:t> beam(s) captured from the first step.</a:t>
            </a:r>
          </a:p>
          <a:p>
            <a:pPr lvl="3"/>
            <a:r>
              <a:rPr lang="en-US" altLang="ko-KR" dirty="0" smtClean="0"/>
              <a:t>FFS </a:t>
            </a:r>
            <a:r>
              <a:rPr lang="en-US" altLang="ko-KR" dirty="0"/>
              <a:t>on details for the </a:t>
            </a:r>
            <a:r>
              <a:rPr lang="en-US" altLang="ko-KR" dirty="0" smtClean="0"/>
              <a:t>indication, </a:t>
            </a:r>
            <a:r>
              <a:rPr lang="en-US" altLang="ko-KR" dirty="0"/>
              <a:t>e.g., by MAC CE, or by </a:t>
            </a:r>
            <a:r>
              <a:rPr lang="en-US" altLang="ko-KR" dirty="0" smtClean="0"/>
              <a:t>DCI</a:t>
            </a:r>
          </a:p>
          <a:p>
            <a:pPr lvl="1"/>
            <a:r>
              <a:rPr lang="en-US" altLang="ko-KR" dirty="0" smtClean="0"/>
              <a:t>FFS: merging some of above operations </a:t>
            </a:r>
          </a:p>
        </p:txBody>
      </p:sp>
    </p:spTree>
    <p:extLst>
      <p:ext uri="{BB962C8B-B14F-4D97-AF65-F5344CB8AC3E}">
        <p14:creationId xmlns:p14="http://schemas.microsoft.com/office/powerpoint/2010/main" val="1375259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16435</TotalTime>
  <Words>193</Words>
  <Application>Microsoft Office PowerPoint</Application>
  <PresentationFormat>화면 슬라이드 쇼(4:3)</PresentationFormat>
  <Paragraphs>22</Paragraphs>
  <Slides>4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1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WF on SRS based UL-MIMO  CSI acquisition</vt:lpstr>
      <vt:lpstr>Agreements in RAN1#86bis</vt:lpstr>
      <vt:lpstr>Agreements in NR Ad-Hoc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박종현/책임연구원/차세대표준(연)ACS팀(jonghyun10.park@lge.com)</cp:lastModifiedBy>
  <cp:revision>413</cp:revision>
  <dcterms:created xsi:type="dcterms:W3CDTF">2016-03-24T01:14:08Z</dcterms:created>
  <dcterms:modified xsi:type="dcterms:W3CDTF">2017-02-14T19:04:47Z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