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614" r:id="rId2"/>
    <p:sldId id="616" r:id="rId3"/>
    <p:sldId id="619" r:id="rId4"/>
    <p:sldId id="620" r:id="rId5"/>
    <p:sldId id="618" r:id="rId6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74" d="100"/>
          <a:sy n="74" d="100"/>
        </p:scale>
        <p:origin x="-134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2017-02-15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remaining details of V2X UL and </a:t>
            </a:r>
            <a:r>
              <a:rPr lang="en-US" altLang="ko-KR" sz="4000" smtClean="0">
                <a:latin typeface="Calibri" panose="020F0502020204030204" pitchFamily="34" charset="0"/>
                <a:ea typeface="굴림" charset="-127"/>
              </a:rPr>
              <a:t>SL </a:t>
            </a:r>
            <a:r>
              <a:rPr lang="nn-NO" altLang="ko-KR" sz="4000" smtClean="0">
                <a:latin typeface="Calibri" panose="020F0502020204030204" pitchFamily="34" charset="0"/>
                <a:ea typeface="굴림" charset="-127"/>
              </a:rPr>
              <a:t>DCI </a:t>
            </a:r>
            <a:r>
              <a:rPr lang="nn-NO" altLang="ko-KR" sz="4000" dirty="0" smtClean="0">
                <a:latin typeface="Calibri" panose="020F0502020204030204" pitchFamily="34" charset="0"/>
                <a:ea typeface="굴림" charset="-127"/>
              </a:rPr>
              <a:t>design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Panasonic,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ZTE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#88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                     R1-1703692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Athens, Greece 13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rd</a:t>
            </a:r>
            <a:r>
              <a:rPr lang="en-US" altLang="ko-KR" b="1" dirty="0" smtClean="0">
                <a:latin typeface="Calibri" panose="020F0502020204030204" pitchFamily="34" charset="0"/>
              </a:rPr>
              <a:t> - 17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February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 (1)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Agreements for V2X UL SPS DCI (RAN1#86bis)</a:t>
            </a:r>
          </a:p>
          <a:p>
            <a:pPr lvl="1" algn="just"/>
            <a:r>
              <a:rPr lang="en-GB" altLang="ko-K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Working </a:t>
            </a:r>
            <a:r>
              <a:rPr lang="en-GB" altLang="ko-KR" b="1" dirty="0">
                <a:solidFill>
                  <a:srgbClr val="C00000"/>
                </a:solidFill>
                <a:latin typeface="Calibri" panose="020F0502020204030204" pitchFamily="34" charset="0"/>
              </a:rPr>
              <a:t>assumption</a:t>
            </a:r>
            <a:r>
              <a:rPr lang="en-GB" altLang="ko-KR" dirty="0">
                <a:latin typeface="Calibri" panose="020F0502020204030204" pitchFamily="34" charset="0"/>
              </a:rPr>
              <a:t>: A V2X UL SPS RNTI different from the legacy SPS C-RNTI is defined.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 algn="just"/>
            <a:r>
              <a:rPr lang="en-GB" altLang="ko-KR" dirty="0">
                <a:latin typeface="Calibri" panose="020F0502020204030204" pitchFamily="34" charset="0"/>
              </a:rPr>
              <a:t>The following existing field in DCI 0 (for the legacy UL SPS activation/release) is reused to indicate V2X UL SPS configuration index.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b="1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Working assumption</a:t>
            </a:r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: Cyclic shift DM RS (3bits) 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/>
            <a:r>
              <a:rPr lang="en-GB" altLang="ko-KR" dirty="0">
                <a:latin typeface="Calibri" panose="020F0502020204030204" pitchFamily="34" charset="0"/>
              </a:rPr>
              <a:t>TPC command (2 bits) can be considered as an alternative if this working assumption is not confirmed.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Each UL SPS DCI contains a single SPS configuration index</a:t>
            </a: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endParaRPr lang="en-GB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b="1" u="sng" dirty="0">
                <a:latin typeface="Calibri" panose="020F0502020204030204" pitchFamily="34" charset="0"/>
                <a:cs typeface="Times New Roman" panose="02020603050405020304" pitchFamily="18" charset="0"/>
              </a:rPr>
              <a:t>Agreements for V2X UL SPS DCI (</a:t>
            </a:r>
            <a:r>
              <a:rPr lang="en-US" altLang="ko-KR" sz="2000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RAN1#87)</a:t>
            </a:r>
            <a:endParaRPr lang="en-US" altLang="ko-KR" sz="2000" b="1" u="sng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 smtClean="0">
                <a:latin typeface="Calibri" panose="020F0502020204030204" pitchFamily="34" charset="0"/>
              </a:rPr>
              <a:t>Confirm </a:t>
            </a:r>
            <a:r>
              <a:rPr lang="en-US" altLang="ko-KR" dirty="0">
                <a:latin typeface="Calibri" panose="020F0502020204030204" pitchFamily="34" charset="0"/>
              </a:rPr>
              <a:t>the following working assumptions: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A V2X UL SPS RNTI different from the legacy SPS C-RNTI is defined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 (2)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Agreements for SL SPS DCI (RAN1#86bis)</a:t>
            </a:r>
          </a:p>
          <a:p>
            <a:pPr lvl="1" algn="just"/>
            <a:r>
              <a:rPr lang="en-GB" altLang="ko-KR" dirty="0">
                <a:latin typeface="Calibri" panose="020F0502020204030204" pitchFamily="34" charset="0"/>
              </a:rPr>
              <a:t>An SL SPS RNTI different from SL dynamic scheduling RNTI is defined.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 algn="just"/>
            <a:r>
              <a:rPr lang="en-GB" altLang="ko-KR" dirty="0">
                <a:latin typeface="Calibri" panose="020F0502020204030204" pitchFamily="34" charset="0"/>
              </a:rPr>
              <a:t>The following two fields are additionally included in the existing dynamic scheduling DCI (i.e., DCI 5A).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b="1" dirty="0" smtClean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Working assumption</a:t>
            </a: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ko-KR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0" lvl="5" indent="-342900" algn="just"/>
            <a:r>
              <a:rPr lang="en-GB" altLang="ko-KR" sz="1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SL SPS configuration index : 3 bits</a:t>
            </a:r>
            <a:endParaRPr lang="ko-KR" altLang="ko-KR" sz="1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0" lvl="5" indent="-342900" algn="just"/>
            <a:r>
              <a:rPr lang="en-GB" altLang="ko-KR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Activation/release indication : 1 bit</a:t>
            </a:r>
            <a:endParaRPr lang="ko-KR" altLang="ko-KR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Each SL SPS DCI contains a single SPS configuration index.</a:t>
            </a:r>
            <a:endParaRPr lang="ko-KR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If the number of information bits in SL SPS DCI format mapped onto a given search space is less than the payload size of DCI format 0 mapped onto the same search space, zeros shall be appended to SL SPS DCI format until the payload size equals that of DCI format 0 including any padding bits appended to DCI format 0.</a:t>
            </a: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whether the size of SL SPS DCI format can be larger than the size of DCI format 0 on the same search </a:t>
            </a: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space.</a:t>
            </a:r>
          </a:p>
        </p:txBody>
      </p:sp>
    </p:spTree>
    <p:extLst>
      <p:ext uri="{BB962C8B-B14F-4D97-AF65-F5344CB8AC3E}">
        <p14:creationId xmlns:p14="http://schemas.microsoft.com/office/powerpoint/2010/main" val="118015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 (3)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3" indent="-342900" algn="just">
              <a:buFont typeface="Wingdings" pitchFamily="2" charset="2"/>
              <a:buChar char="l"/>
            </a:pPr>
            <a:r>
              <a:rPr lang="en-US" altLang="ko-KR" sz="2000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Agreements for SL SPS DCI (RAN1#87)</a:t>
            </a:r>
          </a:p>
          <a:p>
            <a:pPr lvl="1" algn="just"/>
            <a:r>
              <a:rPr lang="en-US" altLang="ko-KR" dirty="0" smtClean="0">
                <a:latin typeface="Calibri" panose="020F0502020204030204" pitchFamily="34" charset="0"/>
              </a:rPr>
              <a:t>When a DCI format 5A is sent on a TDD carrier, a two-bit field is added to indicate which SL </a:t>
            </a:r>
            <a:r>
              <a:rPr lang="en-US" altLang="ko-KR" dirty="0" err="1" smtClean="0">
                <a:latin typeface="Calibri" panose="020F0502020204030204" pitchFamily="34" charset="0"/>
              </a:rPr>
              <a:t>subframe</a:t>
            </a:r>
            <a:r>
              <a:rPr lang="en-US" altLang="ko-KR" dirty="0" smtClean="0">
                <a:latin typeface="Calibri" panose="020F0502020204030204" pitchFamily="34" charset="0"/>
              </a:rPr>
              <a:t> is scheduled for the UE.</a:t>
            </a:r>
          </a:p>
          <a:p>
            <a:pPr lvl="1" algn="just"/>
            <a:r>
              <a:rPr lang="en-GB" altLang="ko-KR" dirty="0" smtClean="0">
                <a:latin typeface="Calibri" panose="020F0502020204030204" pitchFamily="34" charset="0"/>
              </a:rPr>
              <a:t>If the DCI for SL SPS or dynamic scheduling is transmitted in </a:t>
            </a:r>
            <a:r>
              <a:rPr lang="en-GB" altLang="ko-KR" dirty="0" err="1" smtClean="0">
                <a:latin typeface="Calibri" panose="020F0502020204030204" pitchFamily="34" charset="0"/>
              </a:rPr>
              <a:t>subframe</a:t>
            </a:r>
            <a:r>
              <a:rPr lang="en-GB" altLang="ko-KR" dirty="0" smtClean="0">
                <a:latin typeface="Calibri" panose="020F0502020204030204" pitchFamily="34" charset="0"/>
              </a:rPr>
              <a:t> n and the offset value (in two-bit field) is set to m, the time location of initial transmission is the first </a:t>
            </a:r>
            <a:r>
              <a:rPr lang="en-GB" altLang="ko-KR" dirty="0" err="1" smtClean="0">
                <a:latin typeface="Calibri" panose="020F0502020204030204" pitchFamily="34" charset="0"/>
              </a:rPr>
              <a:t>subframe</a:t>
            </a:r>
            <a:r>
              <a:rPr lang="en-GB" altLang="ko-KR" dirty="0" smtClean="0">
                <a:latin typeface="Calibri" panose="020F0502020204030204" pitchFamily="34" charset="0"/>
              </a:rPr>
              <a:t> included in the resource pool that occurs at or after </a:t>
            </a:r>
            <a:r>
              <a:rPr lang="en-GB" altLang="ko-KR" dirty="0" err="1" smtClean="0">
                <a:latin typeface="Calibri" panose="020F0502020204030204" pitchFamily="34" charset="0"/>
              </a:rPr>
              <a:t>subframe</a:t>
            </a:r>
            <a:r>
              <a:rPr lang="en-GB" altLang="ko-KR" dirty="0" smtClean="0">
                <a:latin typeface="Calibri" panose="020F0502020204030204" pitchFamily="34" charset="0"/>
              </a:rPr>
              <a:t> n+4+m.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Offset value is one of {0, 1, 2, 3}.</a:t>
            </a:r>
            <a:endParaRPr lang="ko-KR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Applicable to both SL SPS and dynamic scheduling.</a:t>
            </a:r>
            <a:endParaRPr lang="ko-KR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n can be any of DL </a:t>
            </a:r>
            <a:r>
              <a:rPr lang="en-GB" altLang="ko-KR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subframes</a:t>
            </a: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or special </a:t>
            </a:r>
            <a:r>
              <a:rPr lang="en-GB" altLang="ko-KR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subframes</a:t>
            </a: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in TDD </a:t>
            </a:r>
            <a:r>
              <a:rPr lang="en-GB" altLang="ko-KR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Uu</a:t>
            </a: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carrier.</a:t>
            </a:r>
            <a:endParaRPr lang="ko-KR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7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V2X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UL DCI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Confirm the following working </a:t>
            </a: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assumption:</a:t>
            </a:r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Calibri" panose="020F0502020204030204" pitchFamily="34" charset="0"/>
              </a:rPr>
              <a:t>The following existing field in DCI 0 (for the legacy UL SPS activation/release) is reused to indicate V2X UL SPS configuration index.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</a:rPr>
              <a:t>Cyclic shift DM RS (3bits)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SL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SPS DCI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Confirm the following working </a:t>
            </a: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assumption:</a:t>
            </a:r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Calibri" panose="020F0502020204030204" pitchFamily="34" charset="0"/>
              </a:rPr>
              <a:t>The following two fields are additionally included in the existing dynamic scheduling DCI (i.e., DCI 5A).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</a:rPr>
              <a:t>SL SPS configuration index : 3 bits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</a:rPr>
              <a:t>Activation/release indication : 1 bit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lvl="1" algn="just"/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A UE is not expected to be (pre)configured with the size of SL SPS DCI format larger than that of DCI format 0 mapped onto the same search </a:t>
            </a: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space, if DCI </a:t>
            </a: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format 0 is defined on the same search </a:t>
            </a: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space.</a:t>
            </a:r>
          </a:p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SL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dynamic scheduling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DCI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GB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the number of information bits in SL </a:t>
            </a:r>
            <a:r>
              <a:rPr lang="en-GB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dynamic scheduling </a:t>
            </a:r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DCI format mapped onto a given search space is less than the payload size of </a:t>
            </a:r>
            <a:r>
              <a:rPr lang="en-GB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SL SPS DCI format </a:t>
            </a:r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mapped onto the same search </a:t>
            </a:r>
            <a:r>
              <a:rPr lang="en-GB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space and </a:t>
            </a: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the DCI format 0 </a:t>
            </a:r>
            <a:r>
              <a:rPr lang="en-US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is not defined </a:t>
            </a: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on the same search space</a:t>
            </a:r>
            <a:r>
              <a:rPr lang="en-GB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zeros shall be appended to SL </a:t>
            </a:r>
            <a:r>
              <a:rPr lang="en-GB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dynamic scheduling DCI </a:t>
            </a:r>
            <a:r>
              <a:rPr lang="en-GB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format until the payload size equals that of </a:t>
            </a:r>
            <a:r>
              <a:rPr lang="en-GB" altLang="ko-KR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SL SPS DCI format.</a:t>
            </a:r>
            <a:endParaRPr lang="en-GB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23199</TotalTime>
  <Words>643</Words>
  <Application>Microsoft Office PowerPoint</Application>
  <PresentationFormat>화면 슬라이드 쇼(4:3)</PresentationFormat>
  <Paragraphs>47</Paragraphs>
  <Slides>5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WF on remaining details of V2X UL and SL DCI design</vt:lpstr>
      <vt:lpstr>Background (1)</vt:lpstr>
      <vt:lpstr>Background (2)</vt:lpstr>
      <vt:lpstr>Background (3)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1848</cp:revision>
  <dcterms:created xsi:type="dcterms:W3CDTF">2011-09-26T04:10:00Z</dcterms:created>
  <dcterms:modified xsi:type="dcterms:W3CDTF">2017-02-15T10:09:17Z</dcterms:modified>
</cp:coreProperties>
</file>